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34" r:id="rId1"/>
  </p:sldMasterIdLst>
  <p:notesMasterIdLst>
    <p:notesMasterId r:id="rId18"/>
  </p:notesMasterIdLst>
  <p:sldIdLst>
    <p:sldId id="256" r:id="rId2"/>
    <p:sldId id="275" r:id="rId3"/>
    <p:sldId id="303" r:id="rId4"/>
    <p:sldId id="310" r:id="rId5"/>
    <p:sldId id="311" r:id="rId6"/>
    <p:sldId id="312" r:id="rId7"/>
    <p:sldId id="313" r:id="rId8"/>
    <p:sldId id="314" r:id="rId9"/>
    <p:sldId id="316" r:id="rId10"/>
    <p:sldId id="292" r:id="rId11"/>
    <p:sldId id="293" r:id="rId12"/>
    <p:sldId id="301" r:id="rId13"/>
    <p:sldId id="315" r:id="rId14"/>
    <p:sldId id="300" r:id="rId15"/>
    <p:sldId id="286" r:id="rId16"/>
    <p:sldId id="276"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A763"/>
    <a:srgbClr val="FFFFFF"/>
    <a:srgbClr val="353B3F"/>
    <a:srgbClr val="020105"/>
    <a:srgbClr val="545E64"/>
    <a:srgbClr val="ECECEC"/>
    <a:srgbClr val="CAA661"/>
    <a:srgbClr val="A2ABB0"/>
    <a:srgbClr val="262B2E"/>
    <a:srgbClr val="B291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31" autoAdjust="0"/>
    <p:restoredTop sz="86846"/>
  </p:normalViewPr>
  <p:slideViewPr>
    <p:cSldViewPr snapToGrid="0">
      <p:cViewPr varScale="1">
        <p:scale>
          <a:sx n="114" d="100"/>
          <a:sy n="114" d="100"/>
        </p:scale>
        <p:origin x="132" y="348"/>
      </p:cViewPr>
      <p:guideLst/>
    </p:cSldViewPr>
  </p:slideViewPr>
  <p:notesTextViewPr>
    <p:cViewPr>
      <p:scale>
        <a:sx n="1" d="1"/>
        <a:sy n="1" d="1"/>
      </p:scale>
      <p:origin x="0" y="0"/>
    </p:cViewPr>
  </p:notesTextViewPr>
  <p:notesViewPr>
    <p:cSldViewPr snapToGrid="0">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E12942-9543-4646-A6BF-81AB3457998B}" type="datetimeFigureOut">
              <a:rPr lang="hu-HU" smtClean="0"/>
              <a:t>2018. 09. 07.</a:t>
            </a:fld>
            <a:endParaRPr lang="hu-H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304892-B9D8-4EC3-BC48-8EC8F7C3A0AF}" type="slidenum">
              <a:rPr lang="hu-HU" smtClean="0"/>
              <a:t>‹#›</a:t>
            </a:fld>
            <a:endParaRPr lang="hu-HU"/>
          </a:p>
        </p:txBody>
      </p:sp>
    </p:spTree>
    <p:extLst>
      <p:ext uri="{BB962C8B-B14F-4D97-AF65-F5344CB8AC3E}">
        <p14:creationId xmlns:p14="http://schemas.microsoft.com/office/powerpoint/2010/main" val="41680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rgbClr val="FFFF00"/>
                </a:solidFill>
                <a:effectLst/>
                <a:latin typeface="+mn-lt"/>
                <a:ea typeface="+mn-ea"/>
                <a:cs typeface="+mn-cs"/>
              </a:rPr>
              <a:t>Voluntary: </a:t>
            </a:r>
            <a:r>
              <a:rPr lang="en-US" sz="1200" kern="1200" dirty="0">
                <a:solidFill>
                  <a:srgbClr val="FFFF00"/>
                </a:solidFill>
                <a:effectLst/>
                <a:latin typeface="+mn-lt"/>
                <a:ea typeface="+mn-ea"/>
                <a:cs typeface="+mn-cs"/>
              </a:rPr>
              <a:t>Consent must be voluntary; it cannot be obtained by coercion or force. Even if you did not physically resist an attacker, that doesn't mean you gave consent. Some survivors don't resist for fear physical resistance might make their attackers more violent. Research also indicates that some rape victims may experience "tonic immobility" during the rape. In other words, they are literally paralyzed by fear.</a:t>
            </a:r>
          </a:p>
          <a:p>
            <a:pPr lvl="0"/>
            <a:r>
              <a:rPr lang="en-US" sz="1200" b="1" kern="1200" dirty="0">
                <a:solidFill>
                  <a:srgbClr val="FFFF00"/>
                </a:solidFill>
                <a:effectLst/>
                <a:latin typeface="+mn-lt"/>
                <a:ea typeface="+mn-ea"/>
                <a:cs typeface="+mn-cs"/>
              </a:rPr>
              <a:t>Only Active: </a:t>
            </a:r>
            <a:r>
              <a:rPr lang="en-US" sz="1200" kern="1200" dirty="0">
                <a:solidFill>
                  <a:srgbClr val="FFFF00"/>
                </a:solidFill>
                <a:effectLst/>
                <a:latin typeface="+mn-lt"/>
                <a:ea typeface="+mn-ea"/>
                <a:cs typeface="+mn-cs"/>
              </a:rPr>
              <a:t>Consent must be active. If you were unconscious, asleep, or incapacitated by drugs or alcohol, then you couldn't consent. Indeed, even if you don't remember being sexually assaulted, it doesn't mean it didn't happen. </a:t>
            </a:r>
          </a:p>
          <a:p>
            <a:pPr lvl="0"/>
            <a:r>
              <a:rPr lang="en-US" sz="1200" b="1" kern="1200" dirty="0">
                <a:solidFill>
                  <a:srgbClr val="FFFF00"/>
                </a:solidFill>
                <a:effectLst/>
                <a:latin typeface="+mn-lt"/>
                <a:ea typeface="+mn-ea"/>
                <a:cs typeface="+mn-cs"/>
              </a:rPr>
              <a:t>Informed: </a:t>
            </a:r>
            <a:r>
              <a:rPr lang="en-US" sz="1200" kern="1200" dirty="0">
                <a:solidFill>
                  <a:srgbClr val="FFFF00"/>
                </a:solidFill>
                <a:effectLst/>
                <a:latin typeface="+mn-lt"/>
                <a:ea typeface="+mn-ea"/>
                <a:cs typeface="+mn-cs"/>
              </a:rPr>
              <a:t>If you consented to one intimate act, it does not imply that you have consented to others. Consent must be informed, which means you and your partner know what you are consenting to beforehand. Always ask before increasing the level of intimacy.</a:t>
            </a:r>
          </a:p>
          <a:p>
            <a:pPr lvl="0"/>
            <a:r>
              <a:rPr lang="en-US" sz="1200" b="1" kern="1200" dirty="0">
                <a:solidFill>
                  <a:srgbClr val="FFFF00"/>
                </a:solidFill>
                <a:effectLst/>
                <a:latin typeface="+mn-lt"/>
                <a:ea typeface="+mn-ea"/>
                <a:cs typeface="+mn-cs"/>
              </a:rPr>
              <a:t>Clear Words or </a:t>
            </a:r>
            <a:r>
              <a:rPr lang="en-US" sz="1200" b="1" kern="1200" dirty="0" err="1">
                <a:solidFill>
                  <a:srgbClr val="FFFF00"/>
                </a:solidFill>
                <a:effectLst/>
                <a:latin typeface="+mn-lt"/>
                <a:ea typeface="+mn-ea"/>
                <a:cs typeface="+mn-cs"/>
              </a:rPr>
              <a:t>ActionsEngaged</a:t>
            </a:r>
            <a:r>
              <a:rPr lang="en-US" sz="1200" b="1" kern="1200" dirty="0">
                <a:solidFill>
                  <a:srgbClr val="FFFF00"/>
                </a:solidFill>
                <a:effectLst/>
                <a:latin typeface="+mn-lt"/>
                <a:ea typeface="+mn-ea"/>
                <a:cs typeface="+mn-cs"/>
              </a:rPr>
              <a:t> Permission: </a:t>
            </a:r>
            <a:r>
              <a:rPr lang="en-US" sz="1200" kern="1200" dirty="0">
                <a:solidFill>
                  <a:srgbClr val="FFFF00"/>
                </a:solidFill>
                <a:effectLst/>
                <a:latin typeface="+mn-lt"/>
                <a:ea typeface="+mn-ea"/>
                <a:cs typeface="+mn-cs"/>
              </a:rPr>
              <a:t>Just because you have consented to something in the past, doesn't imply that you consent to it in the future. Similarly, being in a relationship with someone doesn't mean you or your partner have consented to sexual activity. Always ask for permission to engage in mutually agreed upon sexual activity.</a:t>
            </a:r>
          </a:p>
          <a:p>
            <a:r>
              <a:rPr lang="en-US" sz="1200" kern="1200" dirty="0">
                <a:solidFill>
                  <a:srgbClr val="FFFF00"/>
                </a:solidFill>
                <a:effectLst/>
                <a:latin typeface="+mn-lt"/>
                <a:ea typeface="+mn-ea"/>
                <a:cs typeface="+mn-cs"/>
              </a:rPr>
              <a:t>Additional Sources: RAINN Website, "Was I Raped?" and "Acquaintance Rape."</a:t>
            </a:r>
          </a:p>
          <a:p>
            <a:endParaRPr lang="en-US" dirty="0"/>
          </a:p>
        </p:txBody>
      </p:sp>
      <p:sp>
        <p:nvSpPr>
          <p:cNvPr id="4" name="Slide Number Placeholder 3"/>
          <p:cNvSpPr>
            <a:spLocks noGrp="1"/>
          </p:cNvSpPr>
          <p:nvPr>
            <p:ph type="sldNum" sz="quarter" idx="10"/>
          </p:nvPr>
        </p:nvSpPr>
        <p:spPr/>
        <p:txBody>
          <a:bodyPr/>
          <a:lstStyle/>
          <a:p>
            <a:fld id="{74304892-B9D8-4EC3-BC48-8EC8F7C3A0AF}" type="slidenum">
              <a:rPr lang="hu-HU" smtClean="0"/>
              <a:t>8</a:t>
            </a:fld>
            <a:endParaRPr lang="hu-HU"/>
          </a:p>
        </p:txBody>
      </p:sp>
    </p:spTree>
    <p:extLst>
      <p:ext uri="{BB962C8B-B14F-4D97-AF65-F5344CB8AC3E}">
        <p14:creationId xmlns:p14="http://schemas.microsoft.com/office/powerpoint/2010/main" val="3211386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rgbClr val="FFFF00"/>
                </a:solidFill>
                <a:effectLst/>
                <a:latin typeface="+mn-lt"/>
                <a:ea typeface="+mn-ea"/>
                <a:cs typeface="+mn-cs"/>
              </a:rPr>
              <a:t>Voluntary: </a:t>
            </a:r>
            <a:r>
              <a:rPr lang="en-US" sz="1200" kern="1200" dirty="0">
                <a:solidFill>
                  <a:srgbClr val="FFFF00"/>
                </a:solidFill>
                <a:effectLst/>
                <a:latin typeface="+mn-lt"/>
                <a:ea typeface="+mn-ea"/>
                <a:cs typeface="+mn-cs"/>
              </a:rPr>
              <a:t>Consent must be voluntary; it cannot be obtained by coercion or force. Even if you did not physically resist an attacker, that doesn't mean you gave consent. Some survivors don't resist for fear physical resistance might make their attackers more violent. Research also indicates that some rape victims may experience "tonic immobility" during the rape. In other words, they are literally paralyzed by fear.</a:t>
            </a:r>
          </a:p>
          <a:p>
            <a:pPr lvl="0"/>
            <a:r>
              <a:rPr lang="en-US" sz="1200" b="1" kern="1200" dirty="0">
                <a:solidFill>
                  <a:srgbClr val="FFFF00"/>
                </a:solidFill>
                <a:effectLst/>
                <a:latin typeface="+mn-lt"/>
                <a:ea typeface="+mn-ea"/>
                <a:cs typeface="+mn-cs"/>
              </a:rPr>
              <a:t>Only Active: </a:t>
            </a:r>
            <a:r>
              <a:rPr lang="en-US" sz="1200" kern="1200" dirty="0">
                <a:solidFill>
                  <a:srgbClr val="FFFF00"/>
                </a:solidFill>
                <a:effectLst/>
                <a:latin typeface="+mn-lt"/>
                <a:ea typeface="+mn-ea"/>
                <a:cs typeface="+mn-cs"/>
              </a:rPr>
              <a:t>Consent must be active. If you were unconscious, asleep, or incapacitated by drugs or alcohol, then you couldn't consent. Indeed, even if you don't remember being sexually assaulted, it doesn't mean it didn't happen. </a:t>
            </a:r>
          </a:p>
          <a:p>
            <a:pPr lvl="0"/>
            <a:r>
              <a:rPr lang="en-US" sz="1200" b="1" kern="1200" dirty="0">
                <a:solidFill>
                  <a:srgbClr val="FFFF00"/>
                </a:solidFill>
                <a:effectLst/>
                <a:latin typeface="+mn-lt"/>
                <a:ea typeface="+mn-ea"/>
                <a:cs typeface="+mn-cs"/>
              </a:rPr>
              <a:t>Informed: </a:t>
            </a:r>
            <a:r>
              <a:rPr lang="en-US" sz="1200" kern="1200" dirty="0">
                <a:solidFill>
                  <a:srgbClr val="FFFF00"/>
                </a:solidFill>
                <a:effectLst/>
                <a:latin typeface="+mn-lt"/>
                <a:ea typeface="+mn-ea"/>
                <a:cs typeface="+mn-cs"/>
              </a:rPr>
              <a:t>If you consented to one intimate act, it does not imply that you have consented to others. Consent must be informed, which means you and your partner know what you are consenting to beforehand. Always ask before increasing the level of intimacy.</a:t>
            </a:r>
          </a:p>
          <a:p>
            <a:pPr lvl="0"/>
            <a:r>
              <a:rPr lang="en-US" sz="1200" b="1" kern="1200" dirty="0">
                <a:solidFill>
                  <a:srgbClr val="FFFF00"/>
                </a:solidFill>
                <a:effectLst/>
                <a:latin typeface="+mn-lt"/>
                <a:ea typeface="+mn-ea"/>
                <a:cs typeface="+mn-cs"/>
              </a:rPr>
              <a:t>Clear Words or </a:t>
            </a:r>
            <a:r>
              <a:rPr lang="en-US" sz="1200" b="1" kern="1200" dirty="0" err="1">
                <a:solidFill>
                  <a:srgbClr val="FFFF00"/>
                </a:solidFill>
                <a:effectLst/>
                <a:latin typeface="+mn-lt"/>
                <a:ea typeface="+mn-ea"/>
                <a:cs typeface="+mn-cs"/>
              </a:rPr>
              <a:t>ActionsEngaged</a:t>
            </a:r>
            <a:r>
              <a:rPr lang="en-US" sz="1200" b="1" kern="1200" dirty="0">
                <a:solidFill>
                  <a:srgbClr val="FFFF00"/>
                </a:solidFill>
                <a:effectLst/>
                <a:latin typeface="+mn-lt"/>
                <a:ea typeface="+mn-ea"/>
                <a:cs typeface="+mn-cs"/>
              </a:rPr>
              <a:t> Permission: </a:t>
            </a:r>
            <a:r>
              <a:rPr lang="en-US" sz="1200" kern="1200" dirty="0">
                <a:solidFill>
                  <a:srgbClr val="FFFF00"/>
                </a:solidFill>
                <a:effectLst/>
                <a:latin typeface="+mn-lt"/>
                <a:ea typeface="+mn-ea"/>
                <a:cs typeface="+mn-cs"/>
              </a:rPr>
              <a:t>Just because you have consented to something in the past, doesn't imply that you consent to it in the future. Similarly, being in a relationship with someone doesn't mean you or your partner have consented to sexual activity. Always ask for permission to engage in mutually agreed upon sexual activity.</a:t>
            </a:r>
          </a:p>
          <a:p>
            <a:r>
              <a:rPr lang="en-US" sz="1200" kern="1200" dirty="0">
                <a:solidFill>
                  <a:srgbClr val="FFFF00"/>
                </a:solidFill>
                <a:effectLst/>
                <a:latin typeface="+mn-lt"/>
                <a:ea typeface="+mn-ea"/>
                <a:cs typeface="+mn-cs"/>
              </a:rPr>
              <a:t>Additional Sources: RAINN Website, "Was I Raped?" and "Acquaintance Rape."</a:t>
            </a:r>
          </a:p>
          <a:p>
            <a:endParaRPr lang="en-US" dirty="0"/>
          </a:p>
        </p:txBody>
      </p:sp>
      <p:sp>
        <p:nvSpPr>
          <p:cNvPr id="4" name="Slide Number Placeholder 3"/>
          <p:cNvSpPr>
            <a:spLocks noGrp="1"/>
          </p:cNvSpPr>
          <p:nvPr>
            <p:ph type="sldNum" sz="quarter" idx="10"/>
          </p:nvPr>
        </p:nvSpPr>
        <p:spPr/>
        <p:txBody>
          <a:bodyPr/>
          <a:lstStyle/>
          <a:p>
            <a:fld id="{74304892-B9D8-4EC3-BC48-8EC8F7C3A0AF}" type="slidenum">
              <a:rPr lang="hu-HU" smtClean="0"/>
              <a:t>9</a:t>
            </a:fld>
            <a:endParaRPr lang="hu-HU"/>
          </a:p>
        </p:txBody>
      </p:sp>
    </p:spTree>
    <p:extLst>
      <p:ext uri="{BB962C8B-B14F-4D97-AF65-F5344CB8AC3E}">
        <p14:creationId xmlns:p14="http://schemas.microsoft.com/office/powerpoint/2010/main" val="1695825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304892-B9D8-4EC3-BC48-8EC8F7C3A0AF}" type="slidenum">
              <a:rPr lang="hu-HU" smtClean="0"/>
              <a:t>10</a:t>
            </a:fld>
            <a:endParaRPr lang="hu-HU"/>
          </a:p>
        </p:txBody>
      </p:sp>
    </p:spTree>
    <p:extLst>
      <p:ext uri="{BB962C8B-B14F-4D97-AF65-F5344CB8AC3E}">
        <p14:creationId xmlns:p14="http://schemas.microsoft.com/office/powerpoint/2010/main" val="2248237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304892-B9D8-4EC3-BC48-8EC8F7C3A0AF}" type="slidenum">
              <a:rPr lang="hu-HU" smtClean="0"/>
              <a:t>11</a:t>
            </a:fld>
            <a:endParaRPr lang="hu-HU"/>
          </a:p>
        </p:txBody>
      </p:sp>
    </p:spTree>
    <p:extLst>
      <p:ext uri="{BB962C8B-B14F-4D97-AF65-F5344CB8AC3E}">
        <p14:creationId xmlns:p14="http://schemas.microsoft.com/office/powerpoint/2010/main" val="28993458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LIDEIST info">
    <p:bg>
      <p:bgPr>
        <a:solidFill>
          <a:srgbClr val="F2ECEE"/>
        </a:solidFill>
        <a:effectLst/>
      </p:bgPr>
    </p:bg>
    <p:spTree>
      <p:nvGrpSpPr>
        <p:cNvPr id="1" name=""/>
        <p:cNvGrpSpPr/>
        <p:nvPr/>
      </p:nvGrpSpPr>
      <p:grpSpPr>
        <a:xfrm>
          <a:off x="0" y="0"/>
          <a:ext cx="0" cy="0"/>
          <a:chOff x="0" y="0"/>
          <a:chExt cx="0" cy="0"/>
        </a:xfrm>
      </p:grpSpPr>
      <p:sp>
        <p:nvSpPr>
          <p:cNvPr id="8" name="Title 1"/>
          <p:cNvSpPr txBox="1">
            <a:spLocks/>
          </p:cNvSpPr>
          <p:nvPr userDrawn="1"/>
        </p:nvSpPr>
        <p:spPr>
          <a:xfrm>
            <a:off x="4218073" y="4945637"/>
            <a:ext cx="3337027" cy="361207"/>
          </a:xfrm>
          <a:prstGeom prst="rect">
            <a:avLst/>
          </a:prstGeom>
        </p:spPr>
        <p:txBody>
          <a:bodyPr vert="horz" lIns="91440" tIns="45720" rIns="91440" bIns="45720" rtlCol="0" anchor="b">
            <a:noAutofit/>
          </a:bodyPr>
          <a:lstStyle>
            <a:lvl1pPr marL="0" indent="0" algn="l" defTabSz="914400" rtl="0" eaLnBrk="1" latinLnBrk="0" hangingPunct="1">
              <a:lnSpc>
                <a:spcPct val="80000"/>
              </a:lnSpc>
              <a:spcBef>
                <a:spcPct val="0"/>
              </a:spcBef>
              <a:buFont typeface="Arial" panose="020B0604020202020204" pitchFamily="34" charset="0"/>
              <a:buNone/>
              <a:defRPr sz="6000" b="0" kern="1200" spc="-120" baseline="0">
                <a:solidFill>
                  <a:srgbClr val="EE2E62"/>
                </a:solidFill>
                <a:latin typeface="+mj-lt"/>
                <a:ea typeface="+mj-ea"/>
                <a:cs typeface="+mj-cs"/>
              </a:defRPr>
            </a:lvl1pPr>
          </a:lstStyle>
          <a:p>
            <a:pPr algn="ctr"/>
            <a:r>
              <a:rPr lang="hu-HU" sz="2000" dirty="0">
                <a:latin typeface="Open Sans Semibold" panose="020B0706030804020204" pitchFamily="34" charset="0"/>
                <a:ea typeface="Open Sans Semibold" panose="020B0706030804020204" pitchFamily="34" charset="0"/>
                <a:cs typeface="Open Sans Semibold" panose="020B0706030804020204" pitchFamily="34" charset="0"/>
              </a:rPr>
              <a:t>SECOND STEP</a:t>
            </a:r>
            <a:endParaRPr lang="en-US" sz="20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0" name="Subtitle 2"/>
          <p:cNvSpPr txBox="1">
            <a:spLocks/>
          </p:cNvSpPr>
          <p:nvPr userDrawn="1"/>
        </p:nvSpPr>
        <p:spPr>
          <a:xfrm>
            <a:off x="4218073" y="5355072"/>
            <a:ext cx="3337027" cy="1269654"/>
          </a:xfrm>
          <a:prstGeom prst="rect">
            <a:avLst/>
          </a:prstGeom>
        </p:spPr>
        <p:txBody>
          <a:bodyPr vert="horz" lIns="91440" tIns="45720" rIns="91440" bIns="45720" rtlCol="0">
            <a:noAutofit/>
          </a:bodyPr>
          <a:lstStyle>
            <a:lvl1pPr marL="0" indent="0" algn="l" defTabSz="914400" rtl="0" eaLnBrk="1" latinLnBrk="0" hangingPunct="1">
              <a:lnSpc>
                <a:spcPct val="85000"/>
              </a:lnSpc>
              <a:spcBef>
                <a:spcPts val="1300"/>
              </a:spcBef>
              <a:buFont typeface="Arial" pitchFamily="34" charset="0"/>
              <a:buNone/>
              <a:defRPr sz="2800" kern="1200">
                <a:solidFill>
                  <a:schemeClr val="accent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accent1"/>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accent1"/>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pPr algn="ctr">
              <a:lnSpc>
                <a:spcPct val="100000"/>
              </a:lnSpc>
            </a:pPr>
            <a:r>
              <a:rPr lang="hu-HU" sz="1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Customize</a:t>
            </a:r>
            <a:r>
              <a:rPr lang="hu-HU"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the</a:t>
            </a:r>
            <a:r>
              <a:rPr lang="hu-HU"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look</a:t>
            </a:r>
            <a:r>
              <a:rPr lang="hu-HU"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of </a:t>
            </a:r>
            <a:r>
              <a:rPr lang="hu-HU" sz="1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the</a:t>
            </a:r>
            <a:r>
              <a:rPr lang="hu-HU"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templates</a:t>
            </a:r>
            <a:r>
              <a:rPr lang="hu-HU"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edit</a:t>
            </a:r>
            <a:r>
              <a:rPr lang="hu-HU"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text,</a:t>
            </a:r>
            <a:r>
              <a:rPr lang="hu-HU" sz="14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add </a:t>
            </a:r>
            <a:r>
              <a:rPr lang="hu-HU" sz="1400"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images</a:t>
            </a:r>
            <a:endPar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itle 1"/>
          <p:cNvSpPr txBox="1">
            <a:spLocks/>
          </p:cNvSpPr>
          <p:nvPr userDrawn="1"/>
        </p:nvSpPr>
        <p:spPr>
          <a:xfrm>
            <a:off x="618931" y="4945637"/>
            <a:ext cx="2923591" cy="361207"/>
          </a:xfrm>
          <a:prstGeom prst="rect">
            <a:avLst/>
          </a:prstGeom>
        </p:spPr>
        <p:txBody>
          <a:bodyPr vert="horz" lIns="91440" tIns="45720" rIns="91440" bIns="45720" rtlCol="0" anchor="b">
            <a:noAutofit/>
          </a:bodyPr>
          <a:lstStyle>
            <a:lvl1pPr marL="0" indent="0" algn="l" defTabSz="914400" rtl="0" eaLnBrk="1" latinLnBrk="0" hangingPunct="1">
              <a:lnSpc>
                <a:spcPct val="80000"/>
              </a:lnSpc>
              <a:spcBef>
                <a:spcPct val="0"/>
              </a:spcBef>
              <a:buFont typeface="Arial" panose="020B0604020202020204" pitchFamily="34" charset="0"/>
              <a:buNone/>
              <a:defRPr sz="6000" b="0" kern="1200" spc="-120" baseline="0">
                <a:solidFill>
                  <a:srgbClr val="EE2E62"/>
                </a:solidFill>
                <a:latin typeface="+mj-lt"/>
                <a:ea typeface="+mj-ea"/>
                <a:cs typeface="+mj-cs"/>
              </a:defRPr>
            </a:lvl1pPr>
          </a:lstStyle>
          <a:p>
            <a:pPr algn="ctr"/>
            <a:r>
              <a:rPr lang="hu-HU" sz="2000" dirty="0">
                <a:latin typeface="Open Sans Semibold" panose="020B0706030804020204" pitchFamily="34" charset="0"/>
                <a:ea typeface="Open Sans Semibold" panose="020B0706030804020204" pitchFamily="34" charset="0"/>
                <a:cs typeface="Open Sans Semibold" panose="020B0706030804020204" pitchFamily="34" charset="0"/>
              </a:rPr>
              <a:t>FIRST STEP</a:t>
            </a:r>
            <a:endParaRPr lang="en-US" sz="20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2" name="Subtitle 2"/>
          <p:cNvSpPr txBox="1">
            <a:spLocks/>
          </p:cNvSpPr>
          <p:nvPr userDrawn="1"/>
        </p:nvSpPr>
        <p:spPr>
          <a:xfrm>
            <a:off x="618930" y="5355072"/>
            <a:ext cx="2923591" cy="1269654"/>
          </a:xfrm>
          <a:prstGeom prst="rect">
            <a:avLst/>
          </a:prstGeom>
        </p:spPr>
        <p:txBody>
          <a:bodyPr vert="horz" lIns="91440" tIns="45720" rIns="91440" bIns="45720" rtlCol="0">
            <a:normAutofit/>
          </a:bodyPr>
          <a:lstStyle>
            <a:lvl1pPr marL="0" indent="0" algn="l" defTabSz="914400" rtl="0" eaLnBrk="1" latinLnBrk="0" hangingPunct="1">
              <a:lnSpc>
                <a:spcPct val="85000"/>
              </a:lnSpc>
              <a:spcBef>
                <a:spcPts val="1300"/>
              </a:spcBef>
              <a:buFont typeface="Arial" pitchFamily="34" charset="0"/>
              <a:buNone/>
              <a:defRPr sz="2800" kern="1200">
                <a:solidFill>
                  <a:schemeClr val="accent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accent1"/>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accent1"/>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pPr algn="ctr">
              <a:lnSpc>
                <a:spcPct val="100000"/>
              </a:lnSpc>
            </a:pPr>
            <a:r>
              <a:rPr lang="hu-HU" sz="1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Click</a:t>
            </a:r>
            <a:r>
              <a:rPr lang="hu-HU" sz="14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400" dirty="0">
                <a:solidFill>
                  <a:srgbClr val="EE3164"/>
                </a:solidFill>
                <a:latin typeface="Open Sans" panose="020B0606030504020204" pitchFamily="34" charset="0"/>
                <a:ea typeface="Open Sans" panose="020B0606030504020204" pitchFamily="34" charset="0"/>
                <a:cs typeface="Open Sans" panose="020B0606030504020204" pitchFamily="34" charset="0"/>
              </a:rPr>
              <a:t>New</a:t>
            </a:r>
            <a:r>
              <a:rPr lang="hu-HU" sz="1400" baseline="0" dirty="0">
                <a:solidFill>
                  <a:srgbClr val="EE3164"/>
                </a:solidFill>
                <a:latin typeface="Open Sans" panose="020B0606030504020204" pitchFamily="34" charset="0"/>
                <a:ea typeface="Open Sans" panose="020B0606030504020204" pitchFamily="34" charset="0"/>
                <a:cs typeface="Open Sans" panose="020B0606030504020204" pitchFamily="34" charset="0"/>
              </a:rPr>
              <a:t> </a:t>
            </a:r>
            <a:r>
              <a:rPr lang="hu-HU" sz="1400" baseline="0" dirty="0" err="1">
                <a:solidFill>
                  <a:srgbClr val="EE3164"/>
                </a:solidFill>
                <a:latin typeface="Open Sans" panose="020B0606030504020204" pitchFamily="34" charset="0"/>
                <a:ea typeface="Open Sans" panose="020B0606030504020204" pitchFamily="34" charset="0"/>
                <a:cs typeface="Open Sans" panose="020B0606030504020204" pitchFamily="34" charset="0"/>
              </a:rPr>
              <a:t>Slide</a:t>
            </a:r>
            <a:endParaRPr lang="hu-HU" sz="1400" baseline="0" dirty="0">
              <a:solidFill>
                <a:srgbClr val="EE3164"/>
              </a:solidFill>
              <a:latin typeface="Open Sans" panose="020B0606030504020204" pitchFamily="34" charset="0"/>
              <a:ea typeface="Open Sans" panose="020B0606030504020204" pitchFamily="34" charset="0"/>
              <a:cs typeface="Open Sans" panose="020B0606030504020204" pitchFamily="34" charset="0"/>
            </a:endParaRPr>
          </a:p>
          <a:p>
            <a:pPr algn="ctr">
              <a:lnSpc>
                <a:spcPct val="100000"/>
              </a:lnSpc>
              <a:spcBef>
                <a:spcPts val="0"/>
              </a:spcBef>
            </a:pPr>
            <a:r>
              <a:rPr lang="hu-HU" sz="14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Master </a:t>
            </a:r>
            <a:r>
              <a:rPr lang="hu-HU" sz="1400"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slides</a:t>
            </a:r>
            <a:r>
              <a:rPr lang="hu-HU" sz="14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400"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contain</a:t>
            </a:r>
            <a:r>
              <a:rPr lang="hu-HU" sz="14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400"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all</a:t>
            </a:r>
            <a:r>
              <a:rPr lang="hu-HU" sz="14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400"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the</a:t>
            </a:r>
            <a:r>
              <a:rPr lang="hu-HU" sz="14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design </a:t>
            </a:r>
            <a:r>
              <a:rPr lang="hu-HU" sz="1400"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layouts</a:t>
            </a:r>
            <a:endParaRPr lang="hu-HU" sz="14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itle 1"/>
          <p:cNvSpPr txBox="1">
            <a:spLocks/>
          </p:cNvSpPr>
          <p:nvPr userDrawn="1"/>
        </p:nvSpPr>
        <p:spPr>
          <a:xfrm>
            <a:off x="8007215" y="4945637"/>
            <a:ext cx="3337027" cy="361207"/>
          </a:xfrm>
          <a:prstGeom prst="rect">
            <a:avLst/>
          </a:prstGeom>
        </p:spPr>
        <p:txBody>
          <a:bodyPr vert="horz" lIns="91440" tIns="45720" rIns="91440" bIns="45720" rtlCol="0" anchor="b">
            <a:noAutofit/>
          </a:bodyPr>
          <a:lstStyle>
            <a:lvl1pPr marL="0" indent="0" algn="l" defTabSz="914400" rtl="0" eaLnBrk="1" latinLnBrk="0" hangingPunct="1">
              <a:lnSpc>
                <a:spcPct val="80000"/>
              </a:lnSpc>
              <a:spcBef>
                <a:spcPct val="0"/>
              </a:spcBef>
              <a:buFont typeface="Arial" panose="020B0604020202020204" pitchFamily="34" charset="0"/>
              <a:buNone/>
              <a:defRPr sz="6000" b="0" kern="1200" spc="-120" baseline="0">
                <a:solidFill>
                  <a:srgbClr val="EE2E62"/>
                </a:solidFill>
                <a:latin typeface="+mj-lt"/>
                <a:ea typeface="+mj-ea"/>
                <a:cs typeface="+mj-cs"/>
              </a:defRPr>
            </a:lvl1pPr>
          </a:lstStyle>
          <a:p>
            <a:pPr algn="ctr"/>
            <a:r>
              <a:rPr lang="hu-HU" sz="2000" dirty="0">
                <a:latin typeface="Open Sans Semibold" panose="020B0706030804020204" pitchFamily="34" charset="0"/>
                <a:ea typeface="Open Sans Semibold" panose="020B0706030804020204" pitchFamily="34" charset="0"/>
                <a:cs typeface="Open Sans Semibold" panose="020B0706030804020204" pitchFamily="34" charset="0"/>
              </a:rPr>
              <a:t>THIRD STEP</a:t>
            </a:r>
            <a:endParaRPr lang="en-US" sz="20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4" name="Subtitle 2"/>
          <p:cNvSpPr txBox="1">
            <a:spLocks/>
          </p:cNvSpPr>
          <p:nvPr userDrawn="1"/>
        </p:nvSpPr>
        <p:spPr>
          <a:xfrm>
            <a:off x="8007214" y="5355073"/>
            <a:ext cx="3277953" cy="1269654"/>
          </a:xfrm>
          <a:prstGeom prst="rect">
            <a:avLst/>
          </a:prstGeom>
        </p:spPr>
        <p:txBody>
          <a:bodyPr vert="horz" lIns="91440" tIns="45720" rIns="91440" bIns="45720" rtlCol="0">
            <a:noAutofit/>
          </a:bodyPr>
          <a:lstStyle>
            <a:lvl1pPr marL="0" indent="0" algn="l" defTabSz="914400" rtl="0" eaLnBrk="1" latinLnBrk="0" hangingPunct="1">
              <a:lnSpc>
                <a:spcPct val="85000"/>
              </a:lnSpc>
              <a:spcBef>
                <a:spcPts val="1300"/>
              </a:spcBef>
              <a:buFont typeface="Arial" pitchFamily="34" charset="0"/>
              <a:buNone/>
              <a:defRPr sz="2800" kern="1200">
                <a:solidFill>
                  <a:schemeClr val="accent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accent1"/>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accent1"/>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accent1"/>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pPr marL="0" marR="0" indent="0" algn="ctr" defTabSz="914400" rtl="0" eaLnBrk="1" fontAlgn="auto" latinLnBrk="0" hangingPunct="1">
              <a:lnSpc>
                <a:spcPct val="100000"/>
              </a:lnSpc>
              <a:spcBef>
                <a:spcPts val="1300"/>
              </a:spcBef>
              <a:spcAft>
                <a:spcPts val="0"/>
              </a:spcAft>
              <a:buClrTx/>
              <a:buSzTx/>
              <a:buFont typeface="Arial" pitchFamily="34" charset="0"/>
              <a:buNone/>
              <a:tabLst/>
              <a:defRPr/>
            </a:pPr>
            <a:r>
              <a:rPr lang="hu-HU" sz="1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It</a:t>
            </a:r>
            <a:r>
              <a:rPr lang="hu-HU"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should</a:t>
            </a:r>
            <a:r>
              <a:rPr lang="hu-HU"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work</a:t>
            </a:r>
            <a:r>
              <a:rPr lang="hu-HU"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but</a:t>
            </a:r>
            <a:r>
              <a:rPr lang="hu-HU"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in</a:t>
            </a:r>
            <a:r>
              <a:rPr lang="hu-HU"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case</a:t>
            </a:r>
            <a:r>
              <a:rPr lang="hu-HU"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you</a:t>
            </a:r>
            <a:r>
              <a:rPr lang="hu-HU"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are</a:t>
            </a:r>
            <a:r>
              <a:rPr lang="hu-HU"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lost</a:t>
            </a:r>
            <a:r>
              <a:rPr lang="hu-HU"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we</a:t>
            </a:r>
            <a:r>
              <a:rPr lang="hu-HU"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can</a:t>
            </a:r>
            <a:r>
              <a:rPr lang="hu-HU" sz="14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400"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support</a:t>
            </a:r>
            <a:r>
              <a:rPr lang="hu-HU" sz="14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hu-HU" sz="1400"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you</a:t>
            </a:r>
            <a:r>
              <a:rPr lang="hu-HU" sz="14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pPr marL="0" marR="0" indent="0" algn="ctr" defTabSz="914400" rtl="0" eaLnBrk="1" fontAlgn="auto" latinLnBrk="0" hangingPunct="1">
              <a:lnSpc>
                <a:spcPct val="100000"/>
              </a:lnSpc>
              <a:spcBef>
                <a:spcPts val="600"/>
              </a:spcBef>
              <a:spcAft>
                <a:spcPts val="0"/>
              </a:spcAft>
              <a:buClrTx/>
              <a:buSzTx/>
              <a:buFont typeface="Arial" pitchFamily="34" charset="0"/>
              <a:buNone/>
              <a:tabLst/>
              <a:defRPr/>
            </a:pPr>
            <a:r>
              <a:rPr lang="hu-HU" sz="1400" baseline="0" dirty="0">
                <a:solidFill>
                  <a:srgbClr val="EE3164"/>
                </a:solidFill>
                <a:latin typeface="Open Sans" panose="020B0606030504020204" pitchFamily="34" charset="0"/>
                <a:ea typeface="Open Sans" panose="020B0606030504020204" pitchFamily="34" charset="0"/>
                <a:cs typeface="Open Sans" panose="020B0606030504020204" pitchFamily="34" charset="0"/>
              </a:rPr>
              <a:t>hello@</a:t>
            </a:r>
            <a:r>
              <a:rPr lang="hu-HU" sz="1400" baseline="0" dirty="0" err="1">
                <a:solidFill>
                  <a:srgbClr val="EE3164"/>
                </a:solidFill>
                <a:latin typeface="Open Sans" panose="020B0606030504020204" pitchFamily="34" charset="0"/>
                <a:ea typeface="Open Sans" panose="020B0606030504020204" pitchFamily="34" charset="0"/>
                <a:cs typeface="Open Sans" panose="020B0606030504020204" pitchFamily="34" charset="0"/>
              </a:rPr>
              <a:t>slideist.com</a:t>
            </a:r>
            <a:endParaRPr lang="en-US" sz="1400" dirty="0">
              <a:solidFill>
                <a:srgbClr val="EE316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Oval 24"/>
          <p:cNvSpPr/>
          <p:nvPr userDrawn="1"/>
        </p:nvSpPr>
        <p:spPr>
          <a:xfrm>
            <a:off x="939845" y="2212304"/>
            <a:ext cx="2281759" cy="2281759"/>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6" name="Oval 25"/>
          <p:cNvSpPr/>
          <p:nvPr userDrawn="1"/>
        </p:nvSpPr>
        <p:spPr>
          <a:xfrm>
            <a:off x="4737346" y="2212303"/>
            <a:ext cx="2281759" cy="2281759"/>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7" name="Oval 26"/>
          <p:cNvSpPr/>
          <p:nvPr userDrawn="1"/>
        </p:nvSpPr>
        <p:spPr>
          <a:xfrm>
            <a:off x="8534848" y="2212303"/>
            <a:ext cx="2281759" cy="2281759"/>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8" name="Rectangle 27"/>
          <p:cNvSpPr/>
          <p:nvPr userDrawn="1"/>
        </p:nvSpPr>
        <p:spPr>
          <a:xfrm>
            <a:off x="3823335" y="716738"/>
            <a:ext cx="4201150" cy="707886"/>
          </a:xfrm>
          <a:prstGeom prst="rect">
            <a:avLst/>
          </a:prstGeom>
        </p:spPr>
        <p:txBody>
          <a:bodyPr wrap="none">
            <a:spAutoFit/>
          </a:bodyPr>
          <a:lstStyle/>
          <a:p>
            <a:pPr algn="ctr"/>
            <a:r>
              <a:rPr lang="hu-HU" sz="40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MICRO TUTORIAL</a:t>
            </a:r>
          </a:p>
        </p:txBody>
      </p:sp>
      <p:pic>
        <p:nvPicPr>
          <p:cNvPr id="29" name="Picture 2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602708" y="556697"/>
            <a:ext cx="1200928" cy="214451"/>
          </a:xfrm>
          <a:prstGeom prst="rect">
            <a:avLst/>
          </a:prstGeom>
        </p:spPr>
      </p:pic>
    </p:spTree>
    <p:extLst>
      <p:ext uri="{BB962C8B-B14F-4D97-AF65-F5344CB8AC3E}">
        <p14:creationId xmlns:p14="http://schemas.microsoft.com/office/powerpoint/2010/main" val="2835765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Right image">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5" name="Text Placeholder 4"/>
          <p:cNvSpPr>
            <a:spLocks noGrp="1"/>
          </p:cNvSpPr>
          <p:nvPr>
            <p:ph type="body" sz="quarter" idx="3"/>
          </p:nvPr>
        </p:nvSpPr>
        <p:spPr>
          <a:xfrm>
            <a:off x="6180365" y="2357206"/>
            <a:ext cx="5249634" cy="586347"/>
          </a:xfrm>
        </p:spPr>
        <p:txBody>
          <a:bodyPr anchor="ctr">
            <a:normAutofit/>
          </a:bodyPr>
          <a:lstStyle>
            <a:lvl1pPr marL="0" indent="0">
              <a:buNone/>
              <a:defRPr sz="2200" b="0" cap="all" baseline="0">
                <a:solidFill>
                  <a:schemeClr val="accent1">
                    <a:lumMod val="7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365" y="2992643"/>
            <a:ext cx="5249634" cy="3073422"/>
          </a:xfrm>
        </p:spPr>
        <p:txBody>
          <a:bodyPr>
            <a:normAutofit/>
          </a:bodyPr>
          <a:lstStyle>
            <a:lvl1pPr marL="0" indent="0">
              <a:lnSpc>
                <a:spcPct val="150000"/>
              </a:lnSpc>
              <a:buNone/>
              <a:defRPr sz="1600"/>
            </a:lvl1pPr>
            <a:lvl2pPr marL="4572" indent="0">
              <a:lnSpc>
                <a:spcPct val="150000"/>
              </a:lnSpc>
              <a:buNone/>
              <a:defRPr sz="1600"/>
            </a:lvl2pPr>
            <a:lvl3pPr marL="0" indent="0">
              <a:lnSpc>
                <a:spcPct val="150000"/>
              </a:lnSpc>
              <a:buNone/>
              <a:defRPr sz="1600"/>
            </a:lvl3pPr>
            <a:lvl4pPr marL="0" indent="0">
              <a:lnSpc>
                <a:spcPct val="150000"/>
              </a:lnSpc>
              <a:buNone/>
              <a:defRPr sz="1600"/>
            </a:lvl4pPr>
            <a:lvl5pPr marL="0" indent="0">
              <a:lnSpc>
                <a:spcPct val="150000"/>
              </a:lnSpc>
              <a:buNone/>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5"/>
          <p:cNvSpPr>
            <a:spLocks noGrp="1"/>
          </p:cNvSpPr>
          <p:nvPr>
            <p:ph sz="quarter" idx="14"/>
          </p:nvPr>
        </p:nvSpPr>
        <p:spPr>
          <a:xfrm>
            <a:off x="657224" y="2357206"/>
            <a:ext cx="5249634" cy="3708858"/>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2"/>
          <p:cNvSpPr>
            <a:spLocks noGrp="1"/>
          </p:cNvSpPr>
          <p:nvPr>
            <p:ph type="sldNum" sz="quarter" idx="10"/>
          </p:nvPr>
        </p:nvSpPr>
        <p:spPr>
          <a:xfrm>
            <a:off x="5351927" y="6279502"/>
            <a:ext cx="1285453" cy="354563"/>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025959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Left image">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5" name="Text Placeholder 4"/>
          <p:cNvSpPr>
            <a:spLocks noGrp="1"/>
          </p:cNvSpPr>
          <p:nvPr>
            <p:ph type="body" sz="quarter" idx="3"/>
          </p:nvPr>
        </p:nvSpPr>
        <p:spPr>
          <a:xfrm>
            <a:off x="657224" y="2331648"/>
            <a:ext cx="5249634" cy="586347"/>
          </a:xfrm>
        </p:spPr>
        <p:txBody>
          <a:bodyPr anchor="ctr">
            <a:normAutofit/>
          </a:bodyPr>
          <a:lstStyle>
            <a:lvl1pPr marL="0" indent="0">
              <a:buNone/>
              <a:defRPr sz="2200" b="0" cap="all" baseline="0">
                <a:solidFill>
                  <a:schemeClr val="accent1">
                    <a:lumMod val="7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365" y="2331648"/>
            <a:ext cx="5249634" cy="3734417"/>
          </a:xfrm>
        </p:spPr>
        <p:txBody>
          <a:bodyPr>
            <a:normAutofit/>
          </a:bodyPr>
          <a:lstStyle>
            <a:lvl1pPr marL="0" indent="0">
              <a:lnSpc>
                <a:spcPct val="150000"/>
              </a:lnSpc>
              <a:buNone/>
              <a:defRPr sz="1600"/>
            </a:lvl1pPr>
            <a:lvl2pPr marL="4572" indent="0">
              <a:lnSpc>
                <a:spcPct val="150000"/>
              </a:lnSpc>
              <a:buNone/>
              <a:defRPr sz="1600"/>
            </a:lvl2pPr>
            <a:lvl3pPr marL="0" indent="0">
              <a:lnSpc>
                <a:spcPct val="150000"/>
              </a:lnSpc>
              <a:buNone/>
              <a:defRPr sz="1600"/>
            </a:lvl3pPr>
            <a:lvl4pPr marL="0" indent="0">
              <a:lnSpc>
                <a:spcPct val="150000"/>
              </a:lnSpc>
              <a:buNone/>
              <a:defRPr sz="1600"/>
            </a:lvl4pPr>
            <a:lvl5pPr marL="0" indent="0">
              <a:lnSpc>
                <a:spcPct val="150000"/>
              </a:lnSpc>
              <a:buNone/>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5"/>
          <p:cNvSpPr>
            <a:spLocks noGrp="1"/>
          </p:cNvSpPr>
          <p:nvPr>
            <p:ph sz="quarter" idx="14"/>
          </p:nvPr>
        </p:nvSpPr>
        <p:spPr>
          <a:xfrm>
            <a:off x="657224" y="2992643"/>
            <a:ext cx="5249634" cy="3073420"/>
          </a:xfrm>
        </p:spPr>
        <p:txBody>
          <a:bodyPr>
            <a:normAutofit/>
          </a:bodyPr>
          <a:lstStyle>
            <a:lvl1pPr marL="0" indent="0">
              <a:lnSpc>
                <a:spcPct val="150000"/>
              </a:lnSpc>
              <a:buNone/>
              <a:defRPr sz="1600"/>
            </a:lvl1pPr>
            <a:lvl2pPr marL="4572" indent="0">
              <a:lnSpc>
                <a:spcPct val="150000"/>
              </a:lnSpc>
              <a:buNone/>
              <a:defRPr sz="1600"/>
            </a:lvl2pPr>
            <a:lvl3pPr marL="0" indent="0">
              <a:lnSpc>
                <a:spcPct val="150000"/>
              </a:lnSpc>
              <a:buNone/>
              <a:defRPr sz="1600"/>
            </a:lvl3pPr>
            <a:lvl4pPr marL="0" indent="0">
              <a:lnSpc>
                <a:spcPct val="150000"/>
              </a:lnSpc>
              <a:buNone/>
              <a:defRPr sz="1600"/>
            </a:lvl4pPr>
            <a:lvl5pPr marL="0" indent="0">
              <a:lnSpc>
                <a:spcPct val="150000"/>
              </a:lnSpc>
              <a:buNone/>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2"/>
          <p:cNvSpPr>
            <a:spLocks noGrp="1"/>
          </p:cNvSpPr>
          <p:nvPr>
            <p:ph type="sldNum" sz="quarter" idx="10"/>
          </p:nvPr>
        </p:nvSpPr>
        <p:spPr>
          <a:xfrm>
            <a:off x="5351927" y="6279502"/>
            <a:ext cx="1285453" cy="354563"/>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9163564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2 Text">
    <p:spTree>
      <p:nvGrpSpPr>
        <p:cNvPr id="1" name=""/>
        <p:cNvGrpSpPr/>
        <p:nvPr/>
      </p:nvGrpSpPr>
      <p:grpSpPr>
        <a:xfrm>
          <a:off x="0" y="0"/>
          <a:ext cx="0" cy="0"/>
          <a:chOff x="0" y="0"/>
          <a:chExt cx="0" cy="0"/>
        </a:xfrm>
      </p:grpSpPr>
      <p:sp>
        <p:nvSpPr>
          <p:cNvPr id="2" name="Title 1"/>
          <p:cNvSpPr>
            <a:spLocks noGrp="1"/>
          </p:cNvSpPr>
          <p:nvPr>
            <p:ph type="title"/>
          </p:nvPr>
        </p:nvSpPr>
        <p:spPr>
          <a:xfrm>
            <a:off x="712237" y="587829"/>
            <a:ext cx="10717762" cy="1446243"/>
          </a:xfrm>
        </p:spPr>
        <p:txBody>
          <a:bodyPr>
            <a:normAutofit/>
          </a:bodyPr>
          <a:lstStyle>
            <a:lvl1pPr>
              <a:defRPr sz="3200"/>
            </a:lvl1pPr>
          </a:lstStyle>
          <a:p>
            <a:r>
              <a:rPr lang="en-US"/>
              <a:t>Click to edit Master title style</a:t>
            </a:r>
            <a:endParaRPr lang="en-US" dirty="0"/>
          </a:p>
        </p:txBody>
      </p:sp>
      <p:sp>
        <p:nvSpPr>
          <p:cNvPr id="29" name="Text Placeholder 18"/>
          <p:cNvSpPr>
            <a:spLocks noGrp="1"/>
          </p:cNvSpPr>
          <p:nvPr>
            <p:ph type="body" sz="quarter" idx="25"/>
          </p:nvPr>
        </p:nvSpPr>
        <p:spPr>
          <a:xfrm>
            <a:off x="6167535" y="2108717"/>
            <a:ext cx="5262464" cy="4068149"/>
          </a:xfrm>
        </p:spPr>
        <p:txBody>
          <a:bodyPr>
            <a:normAutofit/>
          </a:bodyPr>
          <a:lstStyle>
            <a:lvl1pPr>
              <a:lnSpc>
                <a:spcPct val="150000"/>
              </a:lnSpc>
              <a:defRPr sz="1800">
                <a:solidFill>
                  <a:srgbClr val="FFFFFF"/>
                </a:solidFill>
              </a:defRPr>
            </a:lvl1pPr>
          </a:lstStyle>
          <a:p>
            <a:pPr lvl="0"/>
            <a:r>
              <a:rPr lang="en-US"/>
              <a:t>Click to edit Master text styles</a:t>
            </a:r>
          </a:p>
        </p:txBody>
      </p:sp>
      <p:sp>
        <p:nvSpPr>
          <p:cNvPr id="6" name="Text Placeholder 18"/>
          <p:cNvSpPr>
            <a:spLocks noGrp="1"/>
          </p:cNvSpPr>
          <p:nvPr>
            <p:ph type="body" sz="quarter" idx="26"/>
          </p:nvPr>
        </p:nvSpPr>
        <p:spPr>
          <a:xfrm>
            <a:off x="712237" y="2108717"/>
            <a:ext cx="5262464" cy="4068149"/>
          </a:xfrm>
        </p:spPr>
        <p:txBody>
          <a:bodyPr>
            <a:normAutofit/>
          </a:bodyPr>
          <a:lstStyle>
            <a:lvl1pPr>
              <a:lnSpc>
                <a:spcPct val="150000"/>
              </a:lnSpc>
              <a:defRPr sz="18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26675717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List">
    <p:spTree>
      <p:nvGrpSpPr>
        <p:cNvPr id="1" name=""/>
        <p:cNvGrpSpPr/>
        <p:nvPr/>
      </p:nvGrpSpPr>
      <p:grpSpPr>
        <a:xfrm>
          <a:off x="0" y="0"/>
          <a:ext cx="0" cy="0"/>
          <a:chOff x="0" y="0"/>
          <a:chExt cx="0" cy="0"/>
        </a:xfrm>
      </p:grpSpPr>
      <p:sp>
        <p:nvSpPr>
          <p:cNvPr id="4" name="Text Placeholder 3"/>
          <p:cNvSpPr>
            <a:spLocks noGrp="1"/>
          </p:cNvSpPr>
          <p:nvPr>
            <p:ph type="body" sz="quarter" idx="27"/>
          </p:nvPr>
        </p:nvSpPr>
        <p:spPr>
          <a:xfrm>
            <a:off x="719138" y="989045"/>
            <a:ext cx="5233987" cy="5197443"/>
          </a:xfrm>
        </p:spPr>
        <p:txBody>
          <a:bodyPr>
            <a:normAutofit/>
          </a:bodyPr>
          <a:lstStyle>
            <a:lvl1pPr marL="342900" indent="-342900">
              <a:buFont typeface="Arial" panose="020B0604020202020204" pitchFamily="34" charset="0"/>
              <a:buChar char="•"/>
              <a:defRPr sz="1600"/>
            </a:lvl1pPr>
            <a:lvl2pPr marL="347472" indent="-342900">
              <a:buFont typeface="Arial" panose="020B0604020202020204" pitchFamily="34" charset="0"/>
              <a:buChar char="•"/>
              <a:defRPr sz="1600"/>
            </a:lvl2pPr>
            <a:lvl3pPr marL="342900" indent="-342900">
              <a:buFont typeface="Arial" panose="020B0604020202020204" pitchFamily="34" charset="0"/>
              <a:buChar char="•"/>
              <a:defRPr sz="1600"/>
            </a:lvl3pPr>
            <a:lvl4pPr marL="285750" indent="-285750">
              <a:buFont typeface="Arial" panose="020B0604020202020204" pitchFamily="34" charset="0"/>
              <a:buChar char="•"/>
              <a:defRPr sz="1600"/>
            </a:lvl4pPr>
            <a:lvl5pPr marL="285750" indent="-285750">
              <a:buFont typeface="Arial" panose="020B0604020202020204" pitchFamily="34"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dirty="0"/>
          </a:p>
        </p:txBody>
      </p:sp>
      <p:sp>
        <p:nvSpPr>
          <p:cNvPr id="8" name="Text Placeholder 3"/>
          <p:cNvSpPr>
            <a:spLocks noGrp="1"/>
          </p:cNvSpPr>
          <p:nvPr>
            <p:ph type="body" sz="quarter" idx="28"/>
          </p:nvPr>
        </p:nvSpPr>
        <p:spPr>
          <a:xfrm>
            <a:off x="6115342" y="989045"/>
            <a:ext cx="5233987" cy="5197443"/>
          </a:xfrm>
        </p:spPr>
        <p:txBody>
          <a:bodyPr>
            <a:normAutofit/>
          </a:bodyPr>
          <a:lstStyle>
            <a:lvl1pPr marL="342900" indent="-342900">
              <a:buFont typeface="Arial" panose="020B0604020202020204" pitchFamily="34" charset="0"/>
              <a:buChar char="•"/>
              <a:defRPr sz="1600"/>
            </a:lvl1pPr>
            <a:lvl2pPr marL="347472" indent="-342900">
              <a:buFont typeface="Arial" panose="020B0604020202020204" pitchFamily="34" charset="0"/>
              <a:buChar char="•"/>
              <a:defRPr sz="1600"/>
            </a:lvl2pPr>
            <a:lvl3pPr marL="342900" indent="-342900">
              <a:buFont typeface="Arial" panose="020B0604020202020204" pitchFamily="34" charset="0"/>
              <a:buChar char="•"/>
              <a:defRPr sz="1600"/>
            </a:lvl3pPr>
            <a:lvl4pPr marL="285750" indent="-285750">
              <a:buFont typeface="Arial" panose="020B0604020202020204" pitchFamily="34" charset="0"/>
              <a:buChar char="•"/>
              <a:defRPr sz="1600"/>
            </a:lvl4pPr>
            <a:lvl5pPr marL="285750" indent="-285750">
              <a:buFont typeface="Arial" panose="020B0604020202020204" pitchFamily="34"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Tree>
    <p:extLst>
      <p:ext uri="{BB962C8B-B14F-4D97-AF65-F5344CB8AC3E}">
        <p14:creationId xmlns:p14="http://schemas.microsoft.com/office/powerpoint/2010/main" val="2326691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ntent">
    <p:spTree>
      <p:nvGrpSpPr>
        <p:cNvPr id="1" name=""/>
        <p:cNvGrpSpPr/>
        <p:nvPr/>
      </p:nvGrpSpPr>
      <p:grpSpPr>
        <a:xfrm>
          <a:off x="0" y="0"/>
          <a:ext cx="0" cy="0"/>
          <a:chOff x="0" y="0"/>
          <a:chExt cx="0" cy="0"/>
        </a:xfrm>
      </p:grpSpPr>
      <p:sp>
        <p:nvSpPr>
          <p:cNvPr id="4" name="Text Placeholder 3"/>
          <p:cNvSpPr>
            <a:spLocks noGrp="1"/>
          </p:cNvSpPr>
          <p:nvPr>
            <p:ph type="body" sz="quarter" idx="27"/>
          </p:nvPr>
        </p:nvSpPr>
        <p:spPr>
          <a:xfrm>
            <a:off x="719138" y="989045"/>
            <a:ext cx="5233987" cy="5197443"/>
          </a:xfrm>
        </p:spPr>
        <p:txBody>
          <a:bodyPr>
            <a:normAutofit/>
          </a:bodyPr>
          <a:lstStyle>
            <a:lvl1pPr marL="342900" indent="-342900">
              <a:buFont typeface="+mj-lt"/>
              <a:buAutoNum type="arabicPeriod"/>
              <a:defRPr sz="1600"/>
            </a:lvl1pPr>
            <a:lvl2pPr marL="347472" indent="-342900">
              <a:buFont typeface="+mj-lt"/>
              <a:buAutoNum type="arabicPeriod"/>
              <a:defRPr sz="1600"/>
            </a:lvl2pPr>
            <a:lvl3pPr marL="342900" indent="-342900">
              <a:buFont typeface="+mj-lt"/>
              <a:buAutoNum type="arabicPeriod"/>
              <a:defRPr sz="1600"/>
            </a:lvl3pPr>
            <a:lvl4pPr marL="342900" indent="-342900">
              <a:buFont typeface="+mj-lt"/>
              <a:buAutoNum type="arabicPeriod"/>
              <a:defRPr sz="1600"/>
            </a:lvl4pPr>
            <a:lvl5pPr marL="342900" indent="-342900">
              <a:buFont typeface="+mj-lt"/>
              <a:buAutoNum type="arabicPeriod"/>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dirty="0"/>
          </a:p>
        </p:txBody>
      </p:sp>
      <p:sp>
        <p:nvSpPr>
          <p:cNvPr id="8" name="Text Placeholder 3"/>
          <p:cNvSpPr>
            <a:spLocks noGrp="1"/>
          </p:cNvSpPr>
          <p:nvPr>
            <p:ph type="body" sz="quarter" idx="28"/>
          </p:nvPr>
        </p:nvSpPr>
        <p:spPr>
          <a:xfrm>
            <a:off x="6115342" y="989045"/>
            <a:ext cx="5233987" cy="5197443"/>
          </a:xfrm>
        </p:spPr>
        <p:txBody>
          <a:bodyPr>
            <a:normAutofit/>
          </a:bodyPr>
          <a:lstStyle>
            <a:lvl1pPr marL="342900" indent="-342900">
              <a:buFont typeface="+mj-lt"/>
              <a:buAutoNum type="arabicPeriod"/>
              <a:defRPr sz="1600"/>
            </a:lvl1pPr>
            <a:lvl2pPr marL="347472" indent="-342900">
              <a:buFont typeface="+mj-lt"/>
              <a:buAutoNum type="arabicPeriod"/>
              <a:defRPr sz="1600"/>
            </a:lvl2pPr>
            <a:lvl3pPr marL="342900" indent="-342900">
              <a:buFont typeface="+mj-lt"/>
              <a:buAutoNum type="arabicPeriod"/>
              <a:defRPr sz="1600"/>
            </a:lvl3pPr>
            <a:lvl4pPr marL="342900" indent="-342900">
              <a:buFont typeface="+mj-lt"/>
              <a:buAutoNum type="arabicPeriod"/>
              <a:defRPr sz="1600"/>
            </a:lvl4pPr>
            <a:lvl5pPr marL="342900" indent="-342900">
              <a:buFont typeface="+mj-lt"/>
              <a:buAutoNum type="arabicPeriod"/>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Tree>
    <p:extLst>
      <p:ext uri="{BB962C8B-B14F-4D97-AF65-F5344CB8AC3E}">
        <p14:creationId xmlns:p14="http://schemas.microsoft.com/office/powerpoint/2010/main" val="27299199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2 Content">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5" name="Text Placeholder 4"/>
          <p:cNvSpPr>
            <a:spLocks noGrp="1"/>
          </p:cNvSpPr>
          <p:nvPr>
            <p:ph type="body" sz="quarter" idx="3"/>
          </p:nvPr>
        </p:nvSpPr>
        <p:spPr>
          <a:xfrm>
            <a:off x="6180365" y="2357206"/>
            <a:ext cx="5249634" cy="586347"/>
          </a:xfrm>
        </p:spPr>
        <p:txBody>
          <a:bodyPr anchor="ctr">
            <a:normAutofit/>
          </a:bodyPr>
          <a:lstStyle>
            <a:lvl1pPr marL="0" indent="0">
              <a:buNone/>
              <a:defRPr sz="2200" b="0" cap="all" baseline="0">
                <a:solidFill>
                  <a:schemeClr val="accent1">
                    <a:lumMod val="7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365" y="2992643"/>
            <a:ext cx="5249634" cy="3073422"/>
          </a:xfrm>
        </p:spPr>
        <p:txBody>
          <a:bodyPr>
            <a:normAutofit/>
          </a:bodyPr>
          <a:lstStyle>
            <a:lvl1pPr marL="0" indent="0">
              <a:lnSpc>
                <a:spcPct val="150000"/>
              </a:lnSpc>
              <a:buNone/>
              <a:defRPr sz="1600"/>
            </a:lvl1pPr>
            <a:lvl2pPr marL="4572" indent="0">
              <a:lnSpc>
                <a:spcPct val="150000"/>
              </a:lnSpc>
              <a:buNone/>
              <a:defRPr sz="1600"/>
            </a:lvl2pPr>
            <a:lvl3pPr marL="0" indent="0">
              <a:lnSpc>
                <a:spcPct val="150000"/>
              </a:lnSpc>
              <a:buNone/>
              <a:defRPr sz="1600"/>
            </a:lvl3pPr>
            <a:lvl4pPr marL="0" indent="0">
              <a:lnSpc>
                <a:spcPct val="150000"/>
              </a:lnSpc>
              <a:buNone/>
              <a:defRPr sz="1600"/>
            </a:lvl4pPr>
            <a:lvl5pPr marL="0" indent="0">
              <a:lnSpc>
                <a:spcPct val="150000"/>
              </a:lnSpc>
              <a:buNone/>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5"/>
          <p:cNvSpPr>
            <a:spLocks noGrp="1"/>
          </p:cNvSpPr>
          <p:nvPr>
            <p:ph sz="quarter" idx="14"/>
          </p:nvPr>
        </p:nvSpPr>
        <p:spPr>
          <a:xfrm>
            <a:off x="657224" y="2357206"/>
            <a:ext cx="5249634" cy="370885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2"/>
          <p:cNvSpPr>
            <a:spLocks noGrp="1"/>
          </p:cNvSpPr>
          <p:nvPr>
            <p:ph type="sldNum" sz="quarter" idx="10"/>
          </p:nvPr>
        </p:nvSpPr>
        <p:spPr>
          <a:xfrm>
            <a:off x="5351927" y="6279502"/>
            <a:ext cx="1285453" cy="354563"/>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0914859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4" name="Slide Number Placeholder 2"/>
          <p:cNvSpPr>
            <a:spLocks noGrp="1"/>
          </p:cNvSpPr>
          <p:nvPr>
            <p:ph type="sldNum" sz="quarter" idx="10"/>
          </p:nvPr>
        </p:nvSpPr>
        <p:spPr>
          <a:xfrm>
            <a:off x="5351927" y="6279502"/>
            <a:ext cx="1285453" cy="354563"/>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8071141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5351927" y="6279502"/>
            <a:ext cx="1285453" cy="354563"/>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2772915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4 Icon + 4 Content">
    <p:spTree>
      <p:nvGrpSpPr>
        <p:cNvPr id="1" name=""/>
        <p:cNvGrpSpPr/>
        <p:nvPr/>
      </p:nvGrpSpPr>
      <p:grpSpPr>
        <a:xfrm>
          <a:off x="0" y="0"/>
          <a:ext cx="0" cy="0"/>
          <a:chOff x="0" y="0"/>
          <a:chExt cx="0" cy="0"/>
        </a:xfrm>
      </p:grpSpPr>
      <p:sp>
        <p:nvSpPr>
          <p:cNvPr id="4" name="Slide Number Placeholder 2"/>
          <p:cNvSpPr>
            <a:spLocks noGrp="1"/>
          </p:cNvSpPr>
          <p:nvPr>
            <p:ph type="sldNum" sz="quarter" idx="10"/>
          </p:nvPr>
        </p:nvSpPr>
        <p:spPr>
          <a:xfrm>
            <a:off x="5351927" y="6279502"/>
            <a:ext cx="1285453" cy="354563"/>
          </a:xfrm>
        </p:spPr>
        <p:txBody>
          <a:bodyPr/>
          <a:lstStyle/>
          <a:p>
            <a:fld id="{4FAB73BC-B049-4115-A692-8D63A059BFB8}" type="slidenum">
              <a:rPr lang="en-US" smtClean="0"/>
              <a:pPr/>
              <a:t>‹#›</a:t>
            </a:fld>
            <a:endParaRPr lang="en-US" dirty="0"/>
          </a:p>
        </p:txBody>
      </p:sp>
      <p:sp>
        <p:nvSpPr>
          <p:cNvPr id="3" name="Title 1"/>
          <p:cNvSpPr>
            <a:spLocks noGrp="1"/>
          </p:cNvSpPr>
          <p:nvPr>
            <p:ph type="title"/>
          </p:nvPr>
        </p:nvSpPr>
        <p:spPr>
          <a:xfrm>
            <a:off x="401216" y="499534"/>
            <a:ext cx="11168743" cy="638802"/>
          </a:xfrm>
        </p:spPr>
        <p:txBody>
          <a:bodyPr>
            <a:normAutofit/>
          </a:bodyPr>
          <a:lstStyle>
            <a:lvl1pPr algn="ctr">
              <a:defRPr sz="3600" b="0"/>
            </a:lvl1pPr>
          </a:lstStyle>
          <a:p>
            <a:r>
              <a:rPr lang="en-US"/>
              <a:t>Click to edit Master title style</a:t>
            </a:r>
            <a:endParaRPr lang="en-US" dirty="0"/>
          </a:p>
        </p:txBody>
      </p:sp>
      <p:sp>
        <p:nvSpPr>
          <p:cNvPr id="5" name="Text Placeholder 18"/>
          <p:cNvSpPr>
            <a:spLocks noGrp="1"/>
          </p:cNvSpPr>
          <p:nvPr>
            <p:ph type="body" sz="quarter" idx="17"/>
          </p:nvPr>
        </p:nvSpPr>
        <p:spPr>
          <a:xfrm>
            <a:off x="498598" y="3275047"/>
            <a:ext cx="2470151" cy="2397968"/>
          </a:xfrm>
        </p:spPr>
        <p:txBody>
          <a:bodyPr anchor="t">
            <a:normAutofit/>
          </a:bodyPr>
          <a:lstStyle>
            <a:lvl1pPr marL="0" indent="0" algn="ctr">
              <a:lnSpc>
                <a:spcPct val="150000"/>
              </a:lnSpc>
              <a:buNone/>
              <a:defRPr sz="1800">
                <a:solidFill>
                  <a:srgbClr val="FFFFFF"/>
                </a:solidFill>
              </a:defRPr>
            </a:lvl1pPr>
          </a:lstStyle>
          <a:p>
            <a:pPr lvl="0"/>
            <a:r>
              <a:rPr lang="en-US"/>
              <a:t>Click to edit Master text styles</a:t>
            </a:r>
          </a:p>
        </p:txBody>
      </p:sp>
      <p:sp>
        <p:nvSpPr>
          <p:cNvPr id="6" name="Text Placeholder 18"/>
          <p:cNvSpPr>
            <a:spLocks noGrp="1"/>
          </p:cNvSpPr>
          <p:nvPr>
            <p:ph type="body" sz="quarter" idx="24"/>
          </p:nvPr>
        </p:nvSpPr>
        <p:spPr>
          <a:xfrm>
            <a:off x="3287607" y="3275046"/>
            <a:ext cx="2470151" cy="2397968"/>
          </a:xfrm>
        </p:spPr>
        <p:txBody>
          <a:bodyPr anchor="t">
            <a:normAutofit/>
          </a:bodyPr>
          <a:lstStyle>
            <a:lvl1pPr marL="0" indent="0" algn="ctr">
              <a:lnSpc>
                <a:spcPct val="150000"/>
              </a:lnSpc>
              <a:buNone/>
              <a:defRPr sz="1800">
                <a:solidFill>
                  <a:srgbClr val="FFFFFF"/>
                </a:solidFill>
              </a:defRPr>
            </a:lvl1pPr>
          </a:lstStyle>
          <a:p>
            <a:pPr lvl="0"/>
            <a:r>
              <a:rPr lang="en-US"/>
              <a:t>Click to edit Master text styles</a:t>
            </a:r>
          </a:p>
        </p:txBody>
      </p:sp>
      <p:sp>
        <p:nvSpPr>
          <p:cNvPr id="7" name="Text Placeholder 18"/>
          <p:cNvSpPr>
            <a:spLocks noGrp="1"/>
          </p:cNvSpPr>
          <p:nvPr>
            <p:ph type="body" sz="quarter" idx="25"/>
          </p:nvPr>
        </p:nvSpPr>
        <p:spPr>
          <a:xfrm>
            <a:off x="6076616" y="3275045"/>
            <a:ext cx="2470151" cy="2397968"/>
          </a:xfrm>
        </p:spPr>
        <p:txBody>
          <a:bodyPr anchor="t">
            <a:normAutofit/>
          </a:bodyPr>
          <a:lstStyle>
            <a:lvl1pPr marL="0" indent="0" algn="ctr">
              <a:lnSpc>
                <a:spcPct val="150000"/>
              </a:lnSpc>
              <a:buNone/>
              <a:defRPr sz="1800">
                <a:solidFill>
                  <a:srgbClr val="FFFFFF"/>
                </a:solidFill>
              </a:defRPr>
            </a:lvl1pPr>
          </a:lstStyle>
          <a:p>
            <a:pPr lvl="0"/>
            <a:r>
              <a:rPr lang="en-US"/>
              <a:t>Click to edit Master text styles</a:t>
            </a:r>
          </a:p>
        </p:txBody>
      </p:sp>
      <p:sp>
        <p:nvSpPr>
          <p:cNvPr id="8" name="Text Placeholder 18"/>
          <p:cNvSpPr>
            <a:spLocks noGrp="1"/>
          </p:cNvSpPr>
          <p:nvPr>
            <p:ph type="body" sz="quarter" idx="26"/>
          </p:nvPr>
        </p:nvSpPr>
        <p:spPr>
          <a:xfrm>
            <a:off x="8865625" y="3275045"/>
            <a:ext cx="2470151" cy="2397968"/>
          </a:xfrm>
        </p:spPr>
        <p:txBody>
          <a:bodyPr anchor="t">
            <a:normAutofit/>
          </a:bodyPr>
          <a:lstStyle>
            <a:lvl1pPr marL="0" indent="0" algn="ctr">
              <a:lnSpc>
                <a:spcPct val="150000"/>
              </a:lnSpc>
              <a:buNone/>
              <a:defRPr sz="1800">
                <a:solidFill>
                  <a:srgbClr val="FFFFFF"/>
                </a:solidFill>
              </a:defRPr>
            </a:lvl1pPr>
          </a:lstStyle>
          <a:p>
            <a:pPr lvl="0"/>
            <a:r>
              <a:rPr lang="en-US"/>
              <a:t>Click to edit Master text styles</a:t>
            </a:r>
          </a:p>
        </p:txBody>
      </p:sp>
      <p:sp>
        <p:nvSpPr>
          <p:cNvPr id="13" name="Slide Number Placeholder 2"/>
          <p:cNvSpPr txBox="1">
            <a:spLocks/>
          </p:cNvSpPr>
          <p:nvPr userDrawn="1"/>
        </p:nvSpPr>
        <p:spPr>
          <a:xfrm>
            <a:off x="11112756" y="6324700"/>
            <a:ext cx="892629" cy="457471"/>
          </a:xfrm>
          <a:prstGeom prst="rect">
            <a:avLst/>
          </a:prstGeom>
          <a:noFill/>
        </p:spPr>
        <p:txBody>
          <a:bodyPr anchor="ctr"/>
          <a:lstStyle>
            <a:defPPr>
              <a:defRPr lang="en-US"/>
            </a:defPPr>
            <a:lvl1pPr marL="0" algn="ctr" defTabSz="457200" rtl="0" eaLnBrk="1" latinLnBrk="0" hangingPunct="1">
              <a:defRPr sz="1400" kern="1200">
                <a:solidFill>
                  <a:srgbClr val="353B3F">
                    <a:alpha val="50000"/>
                  </a:srgb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mtClean="0"/>
              <a:pPr/>
              <a:t>‹#›</a:t>
            </a:fld>
            <a:endParaRPr lang="en-US" dirty="0"/>
          </a:p>
        </p:txBody>
      </p:sp>
      <p:sp>
        <p:nvSpPr>
          <p:cNvPr id="14" name="Picture Placeholder 4"/>
          <p:cNvSpPr>
            <a:spLocks noGrp="1"/>
          </p:cNvSpPr>
          <p:nvPr>
            <p:ph type="pic" sz="quarter" idx="28" hasCustomPrompt="1"/>
          </p:nvPr>
        </p:nvSpPr>
        <p:spPr>
          <a:xfrm>
            <a:off x="1501964" y="2503188"/>
            <a:ext cx="463418" cy="469025"/>
          </a:xfrm>
          <a:prstGeom prst="flowChartProcess">
            <a:avLst/>
          </a:prstGeom>
          <a:noFill/>
          <a:ln w="101600" cmpd="dbl">
            <a:noFill/>
            <a:prstDash val="solid"/>
          </a:ln>
        </p:spPr>
        <p:txBody>
          <a:bodyPr vert="horz" wrap="none" numCol="1" spcCol="36000">
            <a:noAutofit/>
          </a:bodyPr>
          <a:lstStyle>
            <a:lvl1pPr marL="0" indent="0" algn="ctr">
              <a:lnSpc>
                <a:spcPct val="100000"/>
              </a:lnSpc>
              <a:spcBef>
                <a:spcPts val="0"/>
              </a:spcBef>
              <a:buNone/>
              <a:defRPr sz="1050" i="0" baseline="0">
                <a:solidFill>
                  <a:schemeClr val="bg1"/>
                </a:solidFill>
              </a:defRPr>
            </a:lvl1pPr>
          </a:lstStyle>
          <a:p>
            <a:r>
              <a:rPr lang="hu-HU" dirty="0" err="1"/>
              <a:t>Click</a:t>
            </a:r>
            <a:r>
              <a:rPr lang="hu-HU" dirty="0"/>
              <a:t> </a:t>
            </a:r>
            <a:r>
              <a:rPr lang="hu-HU" dirty="0" err="1"/>
              <a:t>icon</a:t>
            </a:r>
            <a:r>
              <a:rPr lang="hu-HU" dirty="0"/>
              <a:t> </a:t>
            </a:r>
            <a:r>
              <a:rPr lang="hu-HU" dirty="0" err="1"/>
              <a:t>to</a:t>
            </a:r>
            <a:r>
              <a:rPr lang="hu-HU" dirty="0"/>
              <a:t> add 	WHITE ICON</a:t>
            </a:r>
          </a:p>
        </p:txBody>
      </p:sp>
      <p:sp>
        <p:nvSpPr>
          <p:cNvPr id="17" name="Picture Placeholder 4"/>
          <p:cNvSpPr>
            <a:spLocks noGrp="1"/>
          </p:cNvSpPr>
          <p:nvPr>
            <p:ph type="pic" sz="quarter" idx="29" hasCustomPrompt="1"/>
          </p:nvPr>
        </p:nvSpPr>
        <p:spPr>
          <a:xfrm>
            <a:off x="4290973" y="2503187"/>
            <a:ext cx="463418" cy="469025"/>
          </a:xfrm>
          <a:prstGeom prst="flowChartProcess">
            <a:avLst/>
          </a:prstGeom>
          <a:noFill/>
          <a:ln w="101600" cmpd="dbl">
            <a:noFill/>
            <a:prstDash val="solid"/>
          </a:ln>
        </p:spPr>
        <p:txBody>
          <a:bodyPr vert="horz" wrap="none" numCol="1" spcCol="36000">
            <a:noAutofit/>
          </a:bodyPr>
          <a:lstStyle>
            <a:lvl1pPr marL="0" indent="0" algn="ctr">
              <a:lnSpc>
                <a:spcPct val="100000"/>
              </a:lnSpc>
              <a:spcBef>
                <a:spcPts val="0"/>
              </a:spcBef>
              <a:buNone/>
              <a:defRPr sz="1050" i="0" baseline="0">
                <a:solidFill>
                  <a:schemeClr val="bg1"/>
                </a:solidFill>
              </a:defRPr>
            </a:lvl1pPr>
          </a:lstStyle>
          <a:p>
            <a:r>
              <a:rPr lang="hu-HU" dirty="0" err="1"/>
              <a:t>Click</a:t>
            </a:r>
            <a:r>
              <a:rPr lang="hu-HU" dirty="0"/>
              <a:t> </a:t>
            </a:r>
            <a:r>
              <a:rPr lang="hu-HU" dirty="0" err="1"/>
              <a:t>icon</a:t>
            </a:r>
            <a:r>
              <a:rPr lang="hu-HU" dirty="0"/>
              <a:t> </a:t>
            </a:r>
            <a:r>
              <a:rPr lang="hu-HU" dirty="0" err="1"/>
              <a:t>to</a:t>
            </a:r>
            <a:r>
              <a:rPr lang="hu-HU" dirty="0"/>
              <a:t> add 	WHITE ICON</a:t>
            </a:r>
          </a:p>
        </p:txBody>
      </p:sp>
      <p:sp>
        <p:nvSpPr>
          <p:cNvPr id="18" name="Picture Placeholder 4"/>
          <p:cNvSpPr>
            <a:spLocks noGrp="1"/>
          </p:cNvSpPr>
          <p:nvPr>
            <p:ph type="pic" sz="quarter" idx="30" hasCustomPrompt="1"/>
          </p:nvPr>
        </p:nvSpPr>
        <p:spPr>
          <a:xfrm>
            <a:off x="7079982" y="2503186"/>
            <a:ext cx="463418" cy="469025"/>
          </a:xfrm>
          <a:prstGeom prst="flowChartProcess">
            <a:avLst/>
          </a:prstGeom>
          <a:noFill/>
          <a:ln w="101600" cmpd="dbl">
            <a:noFill/>
            <a:prstDash val="solid"/>
          </a:ln>
        </p:spPr>
        <p:txBody>
          <a:bodyPr vert="horz" wrap="none" numCol="1" spcCol="36000">
            <a:noAutofit/>
          </a:bodyPr>
          <a:lstStyle>
            <a:lvl1pPr marL="0" indent="0" algn="ctr">
              <a:lnSpc>
                <a:spcPct val="100000"/>
              </a:lnSpc>
              <a:spcBef>
                <a:spcPts val="0"/>
              </a:spcBef>
              <a:buNone/>
              <a:defRPr sz="1050" i="0" baseline="0">
                <a:solidFill>
                  <a:schemeClr val="bg1"/>
                </a:solidFill>
              </a:defRPr>
            </a:lvl1pPr>
          </a:lstStyle>
          <a:p>
            <a:r>
              <a:rPr lang="hu-HU" dirty="0" err="1"/>
              <a:t>Click</a:t>
            </a:r>
            <a:r>
              <a:rPr lang="hu-HU" dirty="0"/>
              <a:t> </a:t>
            </a:r>
            <a:r>
              <a:rPr lang="hu-HU" dirty="0" err="1"/>
              <a:t>icon</a:t>
            </a:r>
            <a:r>
              <a:rPr lang="hu-HU" dirty="0"/>
              <a:t> </a:t>
            </a:r>
            <a:r>
              <a:rPr lang="hu-HU" dirty="0" err="1"/>
              <a:t>to</a:t>
            </a:r>
            <a:r>
              <a:rPr lang="hu-HU" dirty="0"/>
              <a:t> add 	WHITE ICON</a:t>
            </a:r>
          </a:p>
        </p:txBody>
      </p:sp>
      <p:sp>
        <p:nvSpPr>
          <p:cNvPr id="19" name="Picture Placeholder 4"/>
          <p:cNvSpPr>
            <a:spLocks noGrp="1"/>
          </p:cNvSpPr>
          <p:nvPr>
            <p:ph type="pic" sz="quarter" idx="31" hasCustomPrompt="1"/>
          </p:nvPr>
        </p:nvSpPr>
        <p:spPr>
          <a:xfrm>
            <a:off x="9868991" y="2503185"/>
            <a:ext cx="463418" cy="469025"/>
          </a:xfrm>
          <a:prstGeom prst="flowChartProcess">
            <a:avLst/>
          </a:prstGeom>
          <a:noFill/>
          <a:ln w="101600" cmpd="dbl">
            <a:noFill/>
            <a:prstDash val="solid"/>
          </a:ln>
        </p:spPr>
        <p:txBody>
          <a:bodyPr vert="horz" wrap="none" numCol="1" spcCol="36000">
            <a:noAutofit/>
          </a:bodyPr>
          <a:lstStyle>
            <a:lvl1pPr marL="0" indent="0" algn="ctr">
              <a:lnSpc>
                <a:spcPct val="100000"/>
              </a:lnSpc>
              <a:spcBef>
                <a:spcPts val="0"/>
              </a:spcBef>
              <a:buNone/>
              <a:defRPr sz="1050" i="0" baseline="0">
                <a:solidFill>
                  <a:schemeClr val="bg1"/>
                </a:solidFill>
              </a:defRPr>
            </a:lvl1pPr>
          </a:lstStyle>
          <a:p>
            <a:r>
              <a:rPr lang="hu-HU" dirty="0" err="1"/>
              <a:t>Click</a:t>
            </a:r>
            <a:r>
              <a:rPr lang="hu-HU" dirty="0"/>
              <a:t> </a:t>
            </a:r>
            <a:r>
              <a:rPr lang="hu-HU" dirty="0" err="1"/>
              <a:t>icon</a:t>
            </a:r>
            <a:r>
              <a:rPr lang="hu-HU" dirty="0"/>
              <a:t> </a:t>
            </a:r>
            <a:r>
              <a:rPr lang="hu-HU" dirty="0" err="1"/>
              <a:t>to</a:t>
            </a:r>
            <a:r>
              <a:rPr lang="hu-HU" dirty="0"/>
              <a:t> add 	WHITE ICON</a:t>
            </a:r>
          </a:p>
        </p:txBody>
      </p:sp>
    </p:spTree>
    <p:extLst>
      <p:ext uri="{BB962C8B-B14F-4D97-AF65-F5344CB8AC3E}">
        <p14:creationId xmlns:p14="http://schemas.microsoft.com/office/powerpoint/2010/main" val="8317580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6 Image + Content">
    <p:spTree>
      <p:nvGrpSpPr>
        <p:cNvPr id="1" name=""/>
        <p:cNvGrpSpPr/>
        <p:nvPr/>
      </p:nvGrpSpPr>
      <p:grpSpPr>
        <a:xfrm>
          <a:off x="0" y="0"/>
          <a:ext cx="0" cy="0"/>
          <a:chOff x="0" y="0"/>
          <a:chExt cx="0" cy="0"/>
        </a:xfrm>
      </p:grpSpPr>
      <p:sp>
        <p:nvSpPr>
          <p:cNvPr id="18" name="Title 1"/>
          <p:cNvSpPr>
            <a:spLocks noGrp="1"/>
          </p:cNvSpPr>
          <p:nvPr>
            <p:ph type="title"/>
          </p:nvPr>
        </p:nvSpPr>
        <p:spPr>
          <a:xfrm>
            <a:off x="401216" y="499533"/>
            <a:ext cx="11430000" cy="788091"/>
          </a:xfrm>
        </p:spPr>
        <p:txBody>
          <a:bodyPr/>
          <a:lstStyle/>
          <a:p>
            <a:r>
              <a:rPr lang="en-US"/>
              <a:t>Click to edit Master title style</a:t>
            </a:r>
            <a:endParaRPr lang="hu-HU" dirty="0"/>
          </a:p>
        </p:txBody>
      </p:sp>
      <p:sp>
        <p:nvSpPr>
          <p:cNvPr id="19" name="Text Placeholder 11"/>
          <p:cNvSpPr>
            <a:spLocks noGrp="1"/>
          </p:cNvSpPr>
          <p:nvPr>
            <p:ph type="body" sz="quarter" idx="17"/>
          </p:nvPr>
        </p:nvSpPr>
        <p:spPr>
          <a:xfrm>
            <a:off x="1772817" y="1567551"/>
            <a:ext cx="3965510" cy="1315615"/>
          </a:xfrm>
        </p:spPr>
        <p:txBody>
          <a:bodyPr>
            <a:normAutofit/>
          </a:bodyPr>
          <a:lstStyle>
            <a:lvl1pPr marL="0" indent="0">
              <a:lnSpc>
                <a:spcPct val="150000"/>
              </a:lnSpc>
              <a:buNone/>
              <a:defRPr sz="1600"/>
            </a:lvl1pPr>
          </a:lstStyle>
          <a:p>
            <a:pPr lvl="0"/>
            <a:r>
              <a:rPr lang="en-US"/>
              <a:t>Click to edit Master text styles</a:t>
            </a:r>
          </a:p>
        </p:txBody>
      </p:sp>
      <p:sp>
        <p:nvSpPr>
          <p:cNvPr id="22" name="Text Placeholder 11"/>
          <p:cNvSpPr>
            <a:spLocks noGrp="1"/>
          </p:cNvSpPr>
          <p:nvPr>
            <p:ph type="body" sz="quarter" idx="24"/>
          </p:nvPr>
        </p:nvSpPr>
        <p:spPr>
          <a:xfrm>
            <a:off x="7476932" y="1511570"/>
            <a:ext cx="3965510" cy="1315615"/>
          </a:xfrm>
        </p:spPr>
        <p:txBody>
          <a:bodyPr>
            <a:normAutofit/>
          </a:bodyPr>
          <a:lstStyle>
            <a:lvl1pPr marL="0" indent="0">
              <a:lnSpc>
                <a:spcPct val="150000"/>
              </a:lnSpc>
              <a:buNone/>
              <a:defRPr sz="1600"/>
            </a:lvl1pPr>
          </a:lstStyle>
          <a:p>
            <a:pPr lvl="0"/>
            <a:r>
              <a:rPr lang="en-US"/>
              <a:t>Click to edit Master text styles</a:t>
            </a:r>
          </a:p>
        </p:txBody>
      </p:sp>
      <p:sp>
        <p:nvSpPr>
          <p:cNvPr id="24" name="Text Placeholder 11"/>
          <p:cNvSpPr>
            <a:spLocks noGrp="1"/>
          </p:cNvSpPr>
          <p:nvPr>
            <p:ph type="body" sz="quarter" idx="26"/>
          </p:nvPr>
        </p:nvSpPr>
        <p:spPr>
          <a:xfrm>
            <a:off x="1772817" y="3181762"/>
            <a:ext cx="3965510" cy="1315615"/>
          </a:xfrm>
        </p:spPr>
        <p:txBody>
          <a:bodyPr>
            <a:normAutofit/>
          </a:bodyPr>
          <a:lstStyle>
            <a:lvl1pPr marL="0" indent="0">
              <a:lnSpc>
                <a:spcPct val="150000"/>
              </a:lnSpc>
              <a:buNone/>
              <a:defRPr sz="1600"/>
            </a:lvl1pPr>
          </a:lstStyle>
          <a:p>
            <a:pPr lvl="0"/>
            <a:r>
              <a:rPr lang="en-US"/>
              <a:t>Click to edit Master text styles</a:t>
            </a:r>
          </a:p>
        </p:txBody>
      </p:sp>
      <p:sp>
        <p:nvSpPr>
          <p:cNvPr id="26" name="Text Placeholder 11"/>
          <p:cNvSpPr>
            <a:spLocks noGrp="1"/>
          </p:cNvSpPr>
          <p:nvPr>
            <p:ph type="body" sz="quarter" idx="28"/>
          </p:nvPr>
        </p:nvSpPr>
        <p:spPr>
          <a:xfrm>
            <a:off x="7476932" y="3125781"/>
            <a:ext cx="3965510" cy="1315615"/>
          </a:xfrm>
        </p:spPr>
        <p:txBody>
          <a:bodyPr>
            <a:normAutofit/>
          </a:bodyPr>
          <a:lstStyle>
            <a:lvl1pPr marL="0" indent="0">
              <a:lnSpc>
                <a:spcPct val="150000"/>
              </a:lnSpc>
              <a:buNone/>
              <a:defRPr sz="1600"/>
            </a:lvl1pPr>
          </a:lstStyle>
          <a:p>
            <a:pPr lvl="0"/>
            <a:r>
              <a:rPr lang="en-US"/>
              <a:t>Click to edit Master text styles</a:t>
            </a:r>
          </a:p>
        </p:txBody>
      </p:sp>
      <p:sp>
        <p:nvSpPr>
          <p:cNvPr id="28" name="Text Placeholder 11"/>
          <p:cNvSpPr>
            <a:spLocks noGrp="1"/>
          </p:cNvSpPr>
          <p:nvPr>
            <p:ph type="body" sz="quarter" idx="30"/>
          </p:nvPr>
        </p:nvSpPr>
        <p:spPr>
          <a:xfrm>
            <a:off x="1772817" y="4761091"/>
            <a:ext cx="3965510" cy="1315615"/>
          </a:xfrm>
        </p:spPr>
        <p:txBody>
          <a:bodyPr>
            <a:normAutofit/>
          </a:bodyPr>
          <a:lstStyle>
            <a:lvl1pPr marL="0" indent="0">
              <a:lnSpc>
                <a:spcPct val="150000"/>
              </a:lnSpc>
              <a:buNone/>
              <a:defRPr sz="1600"/>
            </a:lvl1pPr>
          </a:lstStyle>
          <a:p>
            <a:pPr lvl="0"/>
            <a:r>
              <a:rPr lang="en-US"/>
              <a:t>Click to edit Master text styles</a:t>
            </a:r>
          </a:p>
        </p:txBody>
      </p:sp>
      <p:sp>
        <p:nvSpPr>
          <p:cNvPr id="30" name="Text Placeholder 11"/>
          <p:cNvSpPr>
            <a:spLocks noGrp="1"/>
          </p:cNvSpPr>
          <p:nvPr>
            <p:ph type="body" sz="quarter" idx="32"/>
          </p:nvPr>
        </p:nvSpPr>
        <p:spPr>
          <a:xfrm>
            <a:off x="7476932" y="4705110"/>
            <a:ext cx="3965510" cy="1315615"/>
          </a:xfrm>
        </p:spPr>
        <p:txBody>
          <a:bodyPr>
            <a:normAutofit/>
          </a:bodyPr>
          <a:lstStyle>
            <a:lvl1pPr marL="0" indent="0">
              <a:lnSpc>
                <a:spcPct val="150000"/>
              </a:lnSpc>
              <a:buNone/>
              <a:defRPr sz="1600"/>
            </a:lvl1pPr>
          </a:lstStyle>
          <a:p>
            <a:pPr lvl="0"/>
            <a:r>
              <a:rPr lang="en-US"/>
              <a:t>Click to edit Master text styles</a:t>
            </a:r>
          </a:p>
        </p:txBody>
      </p:sp>
      <p:sp>
        <p:nvSpPr>
          <p:cNvPr id="32" name="Slide Number Placeholder 2"/>
          <p:cNvSpPr>
            <a:spLocks noGrp="1"/>
          </p:cNvSpPr>
          <p:nvPr>
            <p:ph type="sldNum" sz="quarter" idx="10"/>
          </p:nvPr>
        </p:nvSpPr>
        <p:spPr>
          <a:xfrm>
            <a:off x="5351927" y="6279502"/>
            <a:ext cx="1285453" cy="354563"/>
          </a:xfrm>
        </p:spPr>
        <p:txBody>
          <a:bodyPr/>
          <a:lstStyle/>
          <a:p>
            <a:fld id="{4FAB73BC-B049-4115-A692-8D63A059BFB8}" type="slidenum">
              <a:rPr lang="en-US" smtClean="0"/>
              <a:pPr/>
              <a:t>‹#›</a:t>
            </a:fld>
            <a:endParaRPr lang="en-US" dirty="0"/>
          </a:p>
        </p:txBody>
      </p:sp>
      <p:sp>
        <p:nvSpPr>
          <p:cNvPr id="16" name="Picture Placeholder 4"/>
          <p:cNvSpPr>
            <a:spLocks noGrp="1"/>
          </p:cNvSpPr>
          <p:nvPr>
            <p:ph type="pic" sz="quarter" idx="33" hasCustomPrompt="1"/>
          </p:nvPr>
        </p:nvSpPr>
        <p:spPr>
          <a:xfrm>
            <a:off x="856464" y="1934864"/>
            <a:ext cx="463418" cy="469025"/>
          </a:xfrm>
          <a:prstGeom prst="flowChartProcess">
            <a:avLst/>
          </a:prstGeom>
          <a:noFill/>
          <a:ln w="101600" cmpd="dbl">
            <a:noFill/>
            <a:prstDash val="solid"/>
          </a:ln>
        </p:spPr>
        <p:txBody>
          <a:bodyPr vert="horz" wrap="none" numCol="1" spcCol="36000">
            <a:noAutofit/>
          </a:bodyPr>
          <a:lstStyle>
            <a:lvl1pPr marL="0" indent="0" algn="ctr">
              <a:lnSpc>
                <a:spcPct val="100000"/>
              </a:lnSpc>
              <a:spcBef>
                <a:spcPts val="0"/>
              </a:spcBef>
              <a:buNone/>
              <a:defRPr sz="1050" i="0" baseline="0">
                <a:solidFill>
                  <a:schemeClr val="bg1"/>
                </a:solidFill>
              </a:defRPr>
            </a:lvl1pPr>
          </a:lstStyle>
          <a:p>
            <a:r>
              <a:rPr lang="hu-HU" dirty="0" err="1"/>
              <a:t>Click</a:t>
            </a:r>
            <a:r>
              <a:rPr lang="hu-HU" dirty="0"/>
              <a:t> </a:t>
            </a:r>
            <a:r>
              <a:rPr lang="hu-HU" dirty="0" err="1"/>
              <a:t>icon</a:t>
            </a:r>
            <a:r>
              <a:rPr lang="hu-HU" dirty="0"/>
              <a:t> </a:t>
            </a:r>
            <a:r>
              <a:rPr lang="hu-HU" dirty="0" err="1"/>
              <a:t>to</a:t>
            </a:r>
            <a:r>
              <a:rPr lang="hu-HU" dirty="0"/>
              <a:t> add WHITE ICON</a:t>
            </a:r>
          </a:p>
        </p:txBody>
      </p:sp>
      <p:sp>
        <p:nvSpPr>
          <p:cNvPr id="17" name="Picture Placeholder 4"/>
          <p:cNvSpPr>
            <a:spLocks noGrp="1"/>
          </p:cNvSpPr>
          <p:nvPr>
            <p:ph type="pic" sz="quarter" idx="34" hasCustomPrompt="1"/>
          </p:nvPr>
        </p:nvSpPr>
        <p:spPr>
          <a:xfrm>
            <a:off x="856464" y="3605056"/>
            <a:ext cx="463418" cy="469025"/>
          </a:xfrm>
          <a:prstGeom prst="flowChartProcess">
            <a:avLst/>
          </a:prstGeom>
          <a:noFill/>
          <a:ln w="101600" cmpd="dbl">
            <a:noFill/>
            <a:prstDash val="solid"/>
          </a:ln>
        </p:spPr>
        <p:txBody>
          <a:bodyPr vert="horz" wrap="none" numCol="1" spcCol="36000">
            <a:noAutofit/>
          </a:bodyPr>
          <a:lstStyle>
            <a:lvl1pPr marL="0" indent="0" algn="ctr">
              <a:lnSpc>
                <a:spcPct val="100000"/>
              </a:lnSpc>
              <a:spcBef>
                <a:spcPts val="0"/>
              </a:spcBef>
              <a:buNone/>
              <a:defRPr sz="1050" i="0" baseline="0">
                <a:solidFill>
                  <a:schemeClr val="bg1"/>
                </a:solidFill>
              </a:defRPr>
            </a:lvl1pPr>
          </a:lstStyle>
          <a:p>
            <a:r>
              <a:rPr lang="hu-HU" dirty="0" err="1"/>
              <a:t>Click</a:t>
            </a:r>
            <a:r>
              <a:rPr lang="hu-HU" dirty="0"/>
              <a:t> </a:t>
            </a:r>
            <a:r>
              <a:rPr lang="hu-HU" dirty="0" err="1"/>
              <a:t>icon</a:t>
            </a:r>
            <a:r>
              <a:rPr lang="hu-HU" dirty="0"/>
              <a:t> </a:t>
            </a:r>
            <a:r>
              <a:rPr lang="hu-HU" dirty="0" err="1"/>
              <a:t>to</a:t>
            </a:r>
            <a:r>
              <a:rPr lang="hu-HU" dirty="0"/>
              <a:t> add WHITE ICON</a:t>
            </a:r>
          </a:p>
        </p:txBody>
      </p:sp>
      <p:sp>
        <p:nvSpPr>
          <p:cNvPr id="20" name="Picture Placeholder 4"/>
          <p:cNvSpPr>
            <a:spLocks noGrp="1"/>
          </p:cNvSpPr>
          <p:nvPr>
            <p:ph type="pic" sz="quarter" idx="35" hasCustomPrompt="1"/>
          </p:nvPr>
        </p:nvSpPr>
        <p:spPr>
          <a:xfrm>
            <a:off x="856464" y="5128404"/>
            <a:ext cx="463418" cy="469025"/>
          </a:xfrm>
          <a:prstGeom prst="flowChartProcess">
            <a:avLst/>
          </a:prstGeom>
          <a:noFill/>
          <a:ln w="101600" cmpd="dbl">
            <a:noFill/>
            <a:prstDash val="solid"/>
          </a:ln>
        </p:spPr>
        <p:txBody>
          <a:bodyPr vert="horz" wrap="none" numCol="1" spcCol="36000">
            <a:noAutofit/>
          </a:bodyPr>
          <a:lstStyle>
            <a:lvl1pPr marL="0" indent="0" algn="ctr">
              <a:lnSpc>
                <a:spcPct val="100000"/>
              </a:lnSpc>
              <a:spcBef>
                <a:spcPts val="0"/>
              </a:spcBef>
              <a:buNone/>
              <a:defRPr sz="1050" i="0" baseline="0">
                <a:solidFill>
                  <a:schemeClr val="bg1"/>
                </a:solidFill>
              </a:defRPr>
            </a:lvl1pPr>
          </a:lstStyle>
          <a:p>
            <a:r>
              <a:rPr lang="hu-HU" dirty="0" err="1"/>
              <a:t>Click</a:t>
            </a:r>
            <a:r>
              <a:rPr lang="hu-HU" dirty="0"/>
              <a:t> </a:t>
            </a:r>
            <a:r>
              <a:rPr lang="hu-HU" dirty="0" err="1"/>
              <a:t>icon</a:t>
            </a:r>
            <a:r>
              <a:rPr lang="hu-HU" dirty="0"/>
              <a:t> </a:t>
            </a:r>
            <a:r>
              <a:rPr lang="hu-HU" dirty="0" err="1"/>
              <a:t>to</a:t>
            </a:r>
            <a:r>
              <a:rPr lang="hu-HU" dirty="0"/>
              <a:t> add WHITE ICON</a:t>
            </a:r>
          </a:p>
        </p:txBody>
      </p:sp>
      <p:sp>
        <p:nvSpPr>
          <p:cNvPr id="21" name="Picture Placeholder 4"/>
          <p:cNvSpPr>
            <a:spLocks noGrp="1"/>
          </p:cNvSpPr>
          <p:nvPr>
            <p:ph type="pic" sz="quarter" idx="36" hasCustomPrompt="1"/>
          </p:nvPr>
        </p:nvSpPr>
        <p:spPr>
          <a:xfrm>
            <a:off x="6624541" y="1934864"/>
            <a:ext cx="463418" cy="469025"/>
          </a:xfrm>
          <a:prstGeom prst="flowChartProcess">
            <a:avLst/>
          </a:prstGeom>
          <a:noFill/>
          <a:ln w="101600" cmpd="dbl">
            <a:noFill/>
            <a:prstDash val="solid"/>
          </a:ln>
        </p:spPr>
        <p:txBody>
          <a:bodyPr vert="horz" wrap="none" numCol="1" spcCol="36000">
            <a:noAutofit/>
          </a:bodyPr>
          <a:lstStyle>
            <a:lvl1pPr marL="0" indent="0" algn="ctr">
              <a:lnSpc>
                <a:spcPct val="100000"/>
              </a:lnSpc>
              <a:spcBef>
                <a:spcPts val="0"/>
              </a:spcBef>
              <a:buNone/>
              <a:defRPr sz="1050" i="0" baseline="0">
                <a:solidFill>
                  <a:schemeClr val="bg1"/>
                </a:solidFill>
              </a:defRPr>
            </a:lvl1pPr>
          </a:lstStyle>
          <a:p>
            <a:r>
              <a:rPr lang="hu-HU" dirty="0" err="1"/>
              <a:t>Click</a:t>
            </a:r>
            <a:r>
              <a:rPr lang="hu-HU" dirty="0"/>
              <a:t> </a:t>
            </a:r>
            <a:r>
              <a:rPr lang="hu-HU" dirty="0" err="1"/>
              <a:t>icon</a:t>
            </a:r>
            <a:r>
              <a:rPr lang="hu-HU" dirty="0"/>
              <a:t> </a:t>
            </a:r>
            <a:r>
              <a:rPr lang="hu-HU" dirty="0" err="1"/>
              <a:t>to</a:t>
            </a:r>
            <a:r>
              <a:rPr lang="hu-HU" dirty="0"/>
              <a:t> add WHITE ICON</a:t>
            </a:r>
          </a:p>
        </p:txBody>
      </p:sp>
      <p:sp>
        <p:nvSpPr>
          <p:cNvPr id="23" name="Picture Placeholder 4"/>
          <p:cNvSpPr>
            <a:spLocks noGrp="1"/>
          </p:cNvSpPr>
          <p:nvPr>
            <p:ph type="pic" sz="quarter" idx="37" hasCustomPrompt="1"/>
          </p:nvPr>
        </p:nvSpPr>
        <p:spPr>
          <a:xfrm>
            <a:off x="6624541" y="3605056"/>
            <a:ext cx="463418" cy="469025"/>
          </a:xfrm>
          <a:prstGeom prst="flowChartProcess">
            <a:avLst/>
          </a:prstGeom>
          <a:noFill/>
          <a:ln w="101600" cmpd="dbl">
            <a:noFill/>
            <a:prstDash val="solid"/>
          </a:ln>
        </p:spPr>
        <p:txBody>
          <a:bodyPr vert="horz" wrap="none" numCol="1" spcCol="36000">
            <a:noAutofit/>
          </a:bodyPr>
          <a:lstStyle>
            <a:lvl1pPr marL="0" indent="0" algn="ctr">
              <a:lnSpc>
                <a:spcPct val="100000"/>
              </a:lnSpc>
              <a:spcBef>
                <a:spcPts val="0"/>
              </a:spcBef>
              <a:buNone/>
              <a:defRPr sz="1050" i="0" baseline="0">
                <a:solidFill>
                  <a:schemeClr val="bg1"/>
                </a:solidFill>
              </a:defRPr>
            </a:lvl1pPr>
          </a:lstStyle>
          <a:p>
            <a:r>
              <a:rPr lang="hu-HU" dirty="0" err="1"/>
              <a:t>Click</a:t>
            </a:r>
            <a:r>
              <a:rPr lang="hu-HU" dirty="0"/>
              <a:t> </a:t>
            </a:r>
            <a:r>
              <a:rPr lang="hu-HU" dirty="0" err="1"/>
              <a:t>icon</a:t>
            </a:r>
            <a:r>
              <a:rPr lang="hu-HU" dirty="0"/>
              <a:t> </a:t>
            </a:r>
            <a:r>
              <a:rPr lang="hu-HU" dirty="0" err="1"/>
              <a:t>to</a:t>
            </a:r>
            <a:r>
              <a:rPr lang="hu-HU" dirty="0"/>
              <a:t> add WHITE ICON</a:t>
            </a:r>
          </a:p>
        </p:txBody>
      </p:sp>
      <p:sp>
        <p:nvSpPr>
          <p:cNvPr id="25" name="Picture Placeholder 4"/>
          <p:cNvSpPr>
            <a:spLocks noGrp="1"/>
          </p:cNvSpPr>
          <p:nvPr>
            <p:ph type="pic" sz="quarter" idx="38" hasCustomPrompt="1"/>
          </p:nvPr>
        </p:nvSpPr>
        <p:spPr>
          <a:xfrm>
            <a:off x="6624541" y="5128404"/>
            <a:ext cx="463418" cy="469025"/>
          </a:xfrm>
          <a:prstGeom prst="flowChartProcess">
            <a:avLst/>
          </a:prstGeom>
          <a:noFill/>
          <a:ln w="101600" cmpd="dbl">
            <a:noFill/>
            <a:prstDash val="solid"/>
          </a:ln>
        </p:spPr>
        <p:txBody>
          <a:bodyPr vert="horz" wrap="none" numCol="1" spcCol="36000">
            <a:noAutofit/>
          </a:bodyPr>
          <a:lstStyle>
            <a:lvl1pPr marL="0" indent="0" algn="ctr">
              <a:lnSpc>
                <a:spcPct val="100000"/>
              </a:lnSpc>
              <a:spcBef>
                <a:spcPts val="0"/>
              </a:spcBef>
              <a:buNone/>
              <a:defRPr sz="1050" i="0" baseline="0">
                <a:solidFill>
                  <a:schemeClr val="bg1"/>
                </a:solidFill>
              </a:defRPr>
            </a:lvl1pPr>
          </a:lstStyle>
          <a:p>
            <a:r>
              <a:rPr lang="hu-HU" dirty="0" err="1"/>
              <a:t>Click</a:t>
            </a:r>
            <a:r>
              <a:rPr lang="hu-HU" dirty="0"/>
              <a:t> </a:t>
            </a:r>
            <a:r>
              <a:rPr lang="hu-HU" dirty="0" err="1"/>
              <a:t>icon</a:t>
            </a:r>
            <a:r>
              <a:rPr lang="hu-HU" dirty="0"/>
              <a:t> </a:t>
            </a:r>
            <a:r>
              <a:rPr lang="hu-HU" dirty="0" err="1"/>
              <a:t>to</a:t>
            </a:r>
            <a:r>
              <a:rPr lang="hu-HU" dirty="0"/>
              <a:t> add WHITE ICON</a:t>
            </a:r>
          </a:p>
        </p:txBody>
      </p:sp>
    </p:spTree>
    <p:extLst>
      <p:ext uri="{BB962C8B-B14F-4D97-AF65-F5344CB8AC3E}">
        <p14:creationId xmlns:p14="http://schemas.microsoft.com/office/powerpoint/2010/main" val="800316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rk Background">
    <p:spTree>
      <p:nvGrpSpPr>
        <p:cNvPr id="1" name=""/>
        <p:cNvGrpSpPr/>
        <p:nvPr/>
      </p:nvGrpSpPr>
      <p:grpSpPr>
        <a:xfrm>
          <a:off x="0" y="0"/>
          <a:ext cx="0" cy="0"/>
          <a:chOff x="0" y="0"/>
          <a:chExt cx="0" cy="0"/>
        </a:xfrm>
      </p:grpSpPr>
      <p:sp>
        <p:nvSpPr>
          <p:cNvPr id="5" name="Slide Number Placeholder 2"/>
          <p:cNvSpPr>
            <a:spLocks noGrp="1"/>
          </p:cNvSpPr>
          <p:nvPr>
            <p:ph type="sldNum" sz="quarter" idx="10"/>
          </p:nvPr>
        </p:nvSpPr>
        <p:spPr>
          <a:xfrm>
            <a:off x="5351927" y="6279502"/>
            <a:ext cx="1285453" cy="354563"/>
          </a:xfrm>
        </p:spPr>
        <p:txBody>
          <a:bodyPr/>
          <a:lstStyle>
            <a:lvl1pPr>
              <a:defRPr>
                <a:solidFill>
                  <a:schemeClr val="bg1">
                    <a:alpha val="50000"/>
                  </a:schemeClr>
                </a:solidFill>
              </a:defRPr>
            </a:lvl1pPr>
          </a:lstStyle>
          <a:p>
            <a:fld id="{4FAB73BC-B049-4115-A692-8D63A059BFB8}" type="slidenum">
              <a:rPr lang="en-US" smtClean="0"/>
              <a:pPr/>
              <a:t>‹#›</a:t>
            </a:fld>
            <a:endParaRPr lang="en-US" dirty="0"/>
          </a:p>
        </p:txBody>
      </p:sp>
      <p:sp>
        <p:nvSpPr>
          <p:cNvPr id="6" name="Title 1"/>
          <p:cNvSpPr>
            <a:spLocks noGrp="1"/>
          </p:cNvSpPr>
          <p:nvPr>
            <p:ph type="title"/>
          </p:nvPr>
        </p:nvSpPr>
        <p:spPr>
          <a:xfrm>
            <a:off x="608265" y="2552268"/>
            <a:ext cx="10772775" cy="1402746"/>
          </a:xfrm>
        </p:spPr>
        <p:txBody>
          <a:bodyPr/>
          <a:lstStyle>
            <a:lvl1pPr>
              <a:defRPr>
                <a:solidFill>
                  <a:schemeClr val="bg1"/>
                </a:solidFill>
              </a:defRPr>
            </a:lvl1pPr>
          </a:lstStyle>
          <a:p>
            <a:r>
              <a:rPr lang="en-US"/>
              <a:t>Click to edit Master title style</a:t>
            </a:r>
            <a:endParaRPr lang="hu-HU"/>
          </a:p>
        </p:txBody>
      </p:sp>
    </p:spTree>
    <p:extLst>
      <p:ext uri="{BB962C8B-B14F-4D97-AF65-F5344CB8AC3E}">
        <p14:creationId xmlns:p14="http://schemas.microsoft.com/office/powerpoint/2010/main" val="32155341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1_Title Line Right + Content">
    <p:spTree>
      <p:nvGrpSpPr>
        <p:cNvPr id="1" name=""/>
        <p:cNvGrpSpPr/>
        <p:nvPr/>
      </p:nvGrpSpPr>
      <p:grpSpPr>
        <a:xfrm>
          <a:off x="0" y="0"/>
          <a:ext cx="0" cy="0"/>
          <a:chOff x="0" y="0"/>
          <a:chExt cx="0" cy="0"/>
        </a:xfrm>
      </p:grpSpPr>
      <p:sp>
        <p:nvSpPr>
          <p:cNvPr id="2" name="Rectangle 1"/>
          <p:cNvSpPr/>
          <p:nvPr userDrawn="1"/>
        </p:nvSpPr>
        <p:spPr>
          <a:xfrm>
            <a:off x="7620000" y="0"/>
            <a:ext cx="4572000" cy="6858000"/>
          </a:xfrm>
          <a:prstGeom prst="rect">
            <a:avLst/>
          </a:prstGeom>
          <a:solidFill>
            <a:srgbClr val="CAA66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1999"/>
            <a:ext cx="6096000" cy="519093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913480"/>
          </a:xfrm>
        </p:spPr>
        <p:txBody>
          <a:bodyPr>
            <a:normAutofit/>
          </a:bodyPr>
          <a:lstStyle>
            <a:lvl1pPr marL="0" marR="0" indent="0" algn="l" defTabSz="914400" rtl="0" eaLnBrk="1" fontAlgn="auto" latinLnBrk="0" hangingPunct="1">
              <a:lnSpc>
                <a:spcPct val="15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7" name="Slide Number Placeholder 2"/>
          <p:cNvSpPr>
            <a:spLocks noGrp="1"/>
          </p:cNvSpPr>
          <p:nvPr>
            <p:ph type="sldNum" sz="quarter" idx="10"/>
          </p:nvPr>
        </p:nvSpPr>
        <p:spPr>
          <a:xfrm>
            <a:off x="5351927" y="6279502"/>
            <a:ext cx="1285453" cy="354563"/>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9734230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Line Left + Content">
    <p:spTree>
      <p:nvGrpSpPr>
        <p:cNvPr id="1" name=""/>
        <p:cNvGrpSpPr/>
        <p:nvPr/>
      </p:nvGrpSpPr>
      <p:grpSpPr>
        <a:xfrm>
          <a:off x="0" y="0"/>
          <a:ext cx="0" cy="0"/>
          <a:chOff x="0" y="0"/>
          <a:chExt cx="0" cy="0"/>
        </a:xfrm>
      </p:grpSpPr>
      <p:sp>
        <p:nvSpPr>
          <p:cNvPr id="6" name="Rectangle 5"/>
          <p:cNvSpPr/>
          <p:nvPr userDrawn="1"/>
        </p:nvSpPr>
        <p:spPr>
          <a:xfrm>
            <a:off x="0" y="0"/>
            <a:ext cx="4572000" cy="6858000"/>
          </a:xfrm>
          <a:prstGeom prst="rect">
            <a:avLst/>
          </a:prstGeom>
          <a:solidFill>
            <a:srgbClr val="CBA76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itle 8"/>
          <p:cNvSpPr>
            <a:spLocks noGrp="1"/>
          </p:cNvSpPr>
          <p:nvPr>
            <p:ph type="title"/>
          </p:nvPr>
        </p:nvSpPr>
        <p:spPr>
          <a:xfrm>
            <a:off x="64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8" name="Content Placeholder 2"/>
          <p:cNvSpPr>
            <a:spLocks noGrp="1"/>
          </p:cNvSpPr>
          <p:nvPr>
            <p:ph idx="1"/>
          </p:nvPr>
        </p:nvSpPr>
        <p:spPr>
          <a:xfrm>
            <a:off x="5227982" y="542282"/>
            <a:ext cx="6351308" cy="536399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2"/>
          </p:nvPr>
        </p:nvSpPr>
        <p:spPr>
          <a:xfrm>
            <a:off x="655982" y="2511813"/>
            <a:ext cx="3398520" cy="3848166"/>
          </a:xfrm>
        </p:spPr>
        <p:txBody>
          <a:bodyPr>
            <a:normAutofit/>
          </a:bodyPr>
          <a:lstStyle>
            <a:lvl1pPr marL="0" marR="0" indent="0" algn="l" defTabSz="914400" rtl="0" eaLnBrk="1" fontAlgn="auto" latinLnBrk="0" hangingPunct="1">
              <a:lnSpc>
                <a:spcPct val="150000"/>
              </a:lnSpc>
              <a:spcBef>
                <a:spcPts val="1200"/>
              </a:spcBef>
              <a:spcAft>
                <a:spcPts val="0"/>
              </a:spcAft>
              <a:buClrTx/>
              <a:buSzTx/>
              <a:buFontTx/>
              <a:buNone/>
              <a:tabLst/>
              <a:defRPr sz="1800">
                <a:solidFill>
                  <a:srgbClr val="353B3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11" name="Slide Number Placeholder 2"/>
          <p:cNvSpPr>
            <a:spLocks noGrp="1"/>
          </p:cNvSpPr>
          <p:nvPr>
            <p:ph type="sldNum" sz="quarter" idx="10"/>
          </p:nvPr>
        </p:nvSpPr>
        <p:spPr>
          <a:xfrm>
            <a:off x="5351927" y="6279502"/>
            <a:ext cx="1285453" cy="354563"/>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713400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ntent + Big Image">
    <p:spTree>
      <p:nvGrpSpPr>
        <p:cNvPr id="1" name=""/>
        <p:cNvGrpSpPr/>
        <p:nvPr/>
      </p:nvGrpSpPr>
      <p:grpSpPr>
        <a:xfrm>
          <a:off x="0" y="0"/>
          <a:ext cx="0" cy="0"/>
          <a:chOff x="0" y="0"/>
          <a:chExt cx="0" cy="0"/>
        </a:xfrm>
      </p:grpSpPr>
      <p:sp>
        <p:nvSpPr>
          <p:cNvPr id="8" name="Content Placeholder 2"/>
          <p:cNvSpPr>
            <a:spLocks noGrp="1"/>
          </p:cNvSpPr>
          <p:nvPr>
            <p:ph idx="1"/>
          </p:nvPr>
        </p:nvSpPr>
        <p:spPr>
          <a:xfrm>
            <a:off x="0" y="0"/>
            <a:ext cx="12192000" cy="6858000"/>
          </a:xfrm>
          <a:noFill/>
        </p:spPr>
        <p:txBody>
          <a:bodyPr/>
          <a:lstStyle>
            <a:lvl1pPr>
              <a:defRPr sz="3200">
                <a:solidFill>
                  <a:srgbClr val="545E64"/>
                </a:solidFill>
              </a:defRPr>
            </a:lvl1pPr>
            <a:lvl2pPr>
              <a:defRPr sz="2800">
                <a:solidFill>
                  <a:srgbClr val="545E64"/>
                </a:solidFill>
              </a:defRPr>
            </a:lvl2pPr>
            <a:lvl3pPr>
              <a:defRPr sz="2400">
                <a:solidFill>
                  <a:srgbClr val="545E64"/>
                </a:solidFill>
              </a:defRPr>
            </a:lvl3pPr>
            <a:lvl4pPr>
              <a:defRPr sz="2000">
                <a:solidFill>
                  <a:srgbClr val="545E64"/>
                </a:solidFill>
              </a:defRPr>
            </a:lvl4pPr>
            <a:lvl5pPr>
              <a:defRPr sz="2000">
                <a:solidFill>
                  <a:srgbClr val="545E64"/>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p:cNvSpPr/>
          <p:nvPr userDrawn="1"/>
        </p:nvSpPr>
        <p:spPr>
          <a:xfrm>
            <a:off x="0" y="0"/>
            <a:ext cx="4572000" cy="6858000"/>
          </a:xfrm>
          <a:prstGeom prst="rect">
            <a:avLst/>
          </a:prstGeom>
          <a:solidFill>
            <a:srgbClr val="CBA76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itle 8"/>
          <p:cNvSpPr>
            <a:spLocks noGrp="1"/>
          </p:cNvSpPr>
          <p:nvPr>
            <p:ph type="title"/>
          </p:nvPr>
        </p:nvSpPr>
        <p:spPr>
          <a:xfrm>
            <a:off x="641404" y="542282"/>
            <a:ext cx="3383280" cy="1920240"/>
          </a:xfrm>
        </p:spPr>
        <p:txBody>
          <a:bodyPr anchor="b">
            <a:noAutofit/>
          </a:bodyPr>
          <a:lstStyle>
            <a:lvl1pPr>
              <a:lnSpc>
                <a:spcPct val="85000"/>
              </a:lnSpc>
              <a:defRPr sz="4000">
                <a:solidFill>
                  <a:srgbClr val="353B3F"/>
                </a:solidFill>
              </a:defRPr>
            </a:lvl1pPr>
          </a:lstStyle>
          <a:p>
            <a:r>
              <a:rPr lang="en-US"/>
              <a:t>Click to edit Master title style</a:t>
            </a:r>
            <a:endParaRPr lang="en-US" dirty="0"/>
          </a:p>
        </p:txBody>
      </p:sp>
      <p:sp>
        <p:nvSpPr>
          <p:cNvPr id="9" name="Text Placeholder 3"/>
          <p:cNvSpPr>
            <a:spLocks noGrp="1"/>
          </p:cNvSpPr>
          <p:nvPr>
            <p:ph type="body" sz="half" idx="2"/>
          </p:nvPr>
        </p:nvSpPr>
        <p:spPr>
          <a:xfrm>
            <a:off x="655982" y="2511813"/>
            <a:ext cx="3398520" cy="3848166"/>
          </a:xfrm>
        </p:spPr>
        <p:txBody>
          <a:bodyPr>
            <a:normAutofit/>
          </a:bodyPr>
          <a:lstStyle>
            <a:lvl1pPr marL="0" marR="0" indent="0" algn="l" defTabSz="914400" rtl="0" eaLnBrk="1" fontAlgn="auto" latinLnBrk="0" hangingPunct="1">
              <a:lnSpc>
                <a:spcPct val="150000"/>
              </a:lnSpc>
              <a:spcBef>
                <a:spcPts val="1200"/>
              </a:spcBef>
              <a:spcAft>
                <a:spcPts val="0"/>
              </a:spcAft>
              <a:buClrTx/>
              <a:buSzTx/>
              <a:buFontTx/>
              <a:buNone/>
              <a:tabLst/>
              <a:defRPr sz="18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Tree>
    <p:extLst>
      <p:ext uri="{BB962C8B-B14F-4D97-AF65-F5344CB8AC3E}">
        <p14:creationId xmlns:p14="http://schemas.microsoft.com/office/powerpoint/2010/main" val="5249779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 Light">
    <p:spTree>
      <p:nvGrpSpPr>
        <p:cNvPr id="1" name=""/>
        <p:cNvGrpSpPr/>
        <p:nvPr/>
      </p:nvGrpSpPr>
      <p:grpSpPr>
        <a:xfrm>
          <a:off x="0" y="0"/>
          <a:ext cx="0" cy="0"/>
          <a:chOff x="0" y="0"/>
          <a:chExt cx="0" cy="0"/>
        </a:xfrm>
      </p:grpSpPr>
      <p:sp>
        <p:nvSpPr>
          <p:cNvPr id="9" name="Chevron 8"/>
          <p:cNvSpPr/>
          <p:nvPr userDrawn="1"/>
        </p:nvSpPr>
        <p:spPr>
          <a:xfrm>
            <a:off x="5321574" y="0"/>
            <a:ext cx="6858000" cy="6858000"/>
          </a:xfrm>
          <a:prstGeom prst="chevron">
            <a:avLst/>
          </a:prstGeom>
          <a:solidFill>
            <a:srgbClr val="545E64">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chemeClr val="tx1"/>
              </a:solidFill>
            </a:endParaRPr>
          </a:p>
        </p:txBody>
      </p:sp>
      <p:sp>
        <p:nvSpPr>
          <p:cNvPr id="10" name="Chevron 9"/>
          <p:cNvSpPr/>
          <p:nvPr userDrawn="1"/>
        </p:nvSpPr>
        <p:spPr>
          <a:xfrm>
            <a:off x="8752128" y="0"/>
            <a:ext cx="6858000" cy="6858000"/>
          </a:xfrm>
          <a:prstGeom prst="chevron">
            <a:avLst/>
          </a:prstGeom>
          <a:solidFill>
            <a:srgbClr val="262B2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chemeClr val="tx1"/>
              </a:solidFill>
            </a:endParaRPr>
          </a:p>
        </p:txBody>
      </p:sp>
      <p:sp>
        <p:nvSpPr>
          <p:cNvPr id="2" name="Title 1"/>
          <p:cNvSpPr>
            <a:spLocks noGrp="1"/>
          </p:cNvSpPr>
          <p:nvPr>
            <p:ph type="title"/>
          </p:nvPr>
        </p:nvSpPr>
        <p:spPr>
          <a:xfrm>
            <a:off x="649223" y="5543226"/>
            <a:ext cx="10780776" cy="613283"/>
          </a:xfrm>
        </p:spPr>
        <p:txBody>
          <a:bodyPr anchor="b">
            <a:normAutofit/>
          </a:bodyPr>
          <a:lstStyle>
            <a:lvl1pPr>
              <a:defRPr sz="3200" b="0">
                <a:solidFill>
                  <a:srgbClr val="CBA763"/>
                </a:solidFill>
              </a:defRPr>
            </a:lvl1pPr>
          </a:lstStyle>
          <a:p>
            <a:r>
              <a:rPr lang="en-US"/>
              <a:t>Click to edit Master title style</a:t>
            </a:r>
            <a:endParaRPr lang="en-US" dirty="0"/>
          </a:p>
        </p:txBody>
      </p:sp>
      <p:sp>
        <p:nvSpPr>
          <p:cNvPr id="7" name="Text Placeholder 6"/>
          <p:cNvSpPr>
            <a:spLocks noGrp="1"/>
          </p:cNvSpPr>
          <p:nvPr>
            <p:ph type="body" sz="quarter" idx="13"/>
          </p:nvPr>
        </p:nvSpPr>
        <p:spPr>
          <a:xfrm>
            <a:off x="602568" y="6131974"/>
            <a:ext cx="10780712" cy="538163"/>
          </a:xfrm>
        </p:spPr>
        <p:txBody>
          <a:bodyPr>
            <a:normAutofit/>
          </a:bodyPr>
          <a:lstStyle>
            <a:lvl1pPr>
              <a:defRPr sz="2000">
                <a:solidFill>
                  <a:srgbClr val="FFFFFF"/>
                </a:solidFill>
              </a:defRPr>
            </a:lvl1pPr>
            <a:lvl4pPr marL="0" indent="0">
              <a:buNone/>
              <a:defRPr/>
            </a:lvl4pPr>
          </a:lstStyle>
          <a:p>
            <a:pPr lvl="0"/>
            <a:r>
              <a:rPr lang="en-US"/>
              <a:t>Click to edit Master text styles</a:t>
            </a:r>
          </a:p>
        </p:txBody>
      </p:sp>
      <p:sp>
        <p:nvSpPr>
          <p:cNvPr id="6" name="Picture Placeholder 2"/>
          <p:cNvSpPr>
            <a:spLocks noGrp="1" noChangeAspect="1"/>
          </p:cNvSpPr>
          <p:nvPr>
            <p:ph type="pic" idx="1"/>
          </p:nvPr>
        </p:nvSpPr>
        <p:spPr>
          <a:xfrm>
            <a:off x="0" y="0"/>
            <a:ext cx="12192000" cy="5421085"/>
          </a:xfrm>
          <a:solidFill>
            <a:schemeClr val="bg1"/>
          </a:solidFill>
        </p:spPr>
        <p:txBody>
          <a:bodyPr anchor="t">
            <a:normAutofit/>
          </a:bodyPr>
          <a:lstStyle>
            <a:lvl1pPr marL="0" indent="0" algn="ctr">
              <a:spcBef>
                <a:spcPts val="800"/>
              </a:spcBef>
              <a:buNone/>
              <a:defRPr sz="1800">
                <a:solidFill>
                  <a:srgbClr val="545E64"/>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Tree>
    <p:extLst>
      <p:ext uri="{BB962C8B-B14F-4D97-AF65-F5344CB8AC3E}">
        <p14:creationId xmlns:p14="http://schemas.microsoft.com/office/powerpoint/2010/main" val="252091084"/>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 Dark">
    <p:bg>
      <p:bgPr>
        <a:solidFill>
          <a:srgbClr val="545E64">
            <a:alpha val="99000"/>
          </a:srgbClr>
        </a:solidFill>
        <a:effectLst/>
      </p:bgPr>
    </p:bg>
    <p:spTree>
      <p:nvGrpSpPr>
        <p:cNvPr id="1" name=""/>
        <p:cNvGrpSpPr/>
        <p:nvPr/>
      </p:nvGrpSpPr>
      <p:grpSpPr>
        <a:xfrm>
          <a:off x="0" y="0"/>
          <a:ext cx="0" cy="0"/>
          <a:chOff x="0" y="0"/>
          <a:chExt cx="0" cy="0"/>
        </a:xfrm>
      </p:grpSpPr>
      <p:sp>
        <p:nvSpPr>
          <p:cNvPr id="10" name="Chevron 9"/>
          <p:cNvSpPr/>
          <p:nvPr userDrawn="1"/>
        </p:nvSpPr>
        <p:spPr>
          <a:xfrm>
            <a:off x="5321574" y="0"/>
            <a:ext cx="6858000" cy="6858000"/>
          </a:xfrm>
          <a:prstGeom prst="chevron">
            <a:avLst/>
          </a:prstGeom>
          <a:solidFill>
            <a:srgbClr val="545E64">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chemeClr val="tx1"/>
              </a:solidFill>
            </a:endParaRPr>
          </a:p>
        </p:txBody>
      </p:sp>
      <p:sp>
        <p:nvSpPr>
          <p:cNvPr id="13" name="Chevron 12"/>
          <p:cNvSpPr/>
          <p:nvPr userDrawn="1"/>
        </p:nvSpPr>
        <p:spPr>
          <a:xfrm>
            <a:off x="8752128" y="0"/>
            <a:ext cx="6858000" cy="6858000"/>
          </a:xfrm>
          <a:prstGeom prst="chevron">
            <a:avLst/>
          </a:prstGeom>
          <a:solidFill>
            <a:srgbClr val="262B2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chemeClr val="tx1"/>
              </a:solidFill>
            </a:endParaRPr>
          </a:p>
        </p:txBody>
      </p:sp>
      <p:sp>
        <p:nvSpPr>
          <p:cNvPr id="3" name="Picture Placeholder 2"/>
          <p:cNvSpPr>
            <a:spLocks noGrp="1" noChangeAspect="1"/>
          </p:cNvSpPr>
          <p:nvPr>
            <p:ph type="pic" idx="1"/>
          </p:nvPr>
        </p:nvSpPr>
        <p:spPr>
          <a:xfrm>
            <a:off x="0" y="0"/>
            <a:ext cx="12192000" cy="5421085"/>
          </a:xfrm>
          <a:solidFill>
            <a:schemeClr val="bg1"/>
          </a:solidFill>
        </p:spPr>
        <p:txBody>
          <a:bodyPr anchor="t">
            <a:normAutofit/>
          </a:bodyPr>
          <a:lstStyle>
            <a:lvl1pPr marL="0" indent="0" algn="ctr">
              <a:spcBef>
                <a:spcPts val="800"/>
              </a:spcBef>
              <a:buNone/>
              <a:defRPr sz="1800">
                <a:solidFill>
                  <a:srgbClr val="545E64"/>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2" name="Title 1"/>
          <p:cNvSpPr>
            <a:spLocks noGrp="1"/>
          </p:cNvSpPr>
          <p:nvPr>
            <p:ph type="title"/>
          </p:nvPr>
        </p:nvSpPr>
        <p:spPr>
          <a:xfrm>
            <a:off x="649223" y="5543226"/>
            <a:ext cx="10780776" cy="613283"/>
          </a:xfrm>
        </p:spPr>
        <p:txBody>
          <a:bodyPr anchor="b">
            <a:normAutofit/>
          </a:bodyPr>
          <a:lstStyle>
            <a:lvl1pPr>
              <a:defRPr sz="3200" b="0">
                <a:solidFill>
                  <a:srgbClr val="CBA763"/>
                </a:solidFill>
              </a:defRPr>
            </a:lvl1pPr>
          </a:lstStyle>
          <a:p>
            <a:r>
              <a:rPr lang="en-US"/>
              <a:t>Click to edit Master title style</a:t>
            </a:r>
            <a:endParaRPr lang="en-US" dirty="0"/>
          </a:p>
        </p:txBody>
      </p:sp>
      <p:sp>
        <p:nvSpPr>
          <p:cNvPr id="7" name="Text Placeholder 6"/>
          <p:cNvSpPr>
            <a:spLocks noGrp="1"/>
          </p:cNvSpPr>
          <p:nvPr>
            <p:ph type="body" sz="quarter" idx="13"/>
          </p:nvPr>
        </p:nvSpPr>
        <p:spPr>
          <a:xfrm>
            <a:off x="574575" y="6131974"/>
            <a:ext cx="10780712" cy="538163"/>
          </a:xfrm>
        </p:spPr>
        <p:txBody>
          <a:bodyPr>
            <a:normAutofit/>
          </a:bodyPr>
          <a:lstStyle>
            <a:lvl1pPr>
              <a:defRPr sz="2000">
                <a:solidFill>
                  <a:schemeClr val="bg1"/>
                </a:solidFill>
              </a:defRPr>
            </a:lvl1pPr>
            <a:lvl4pPr marL="0" indent="0">
              <a:buNone/>
              <a:defRPr/>
            </a:lvl4pPr>
          </a:lstStyle>
          <a:p>
            <a:pPr lvl="0"/>
            <a:r>
              <a:rPr lang="en-US"/>
              <a:t>Click to edit Master text styles</a:t>
            </a:r>
          </a:p>
        </p:txBody>
      </p:sp>
    </p:spTree>
    <p:extLst>
      <p:ext uri="{BB962C8B-B14F-4D97-AF65-F5344CB8AC3E}">
        <p14:creationId xmlns:p14="http://schemas.microsoft.com/office/powerpoint/2010/main" val="2068658026"/>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76656" y="2011680"/>
            <a:ext cx="10753725" cy="4314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23806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4"/>
            <a:ext cx="2628900" cy="54197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597989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sz="1400">
                <a:solidFill>
                  <a:srgbClr val="353B3F">
                    <a:alpha val="50000"/>
                  </a:srgbClr>
                </a:solidFill>
              </a:defRPr>
            </a:lvl1pPr>
          </a:lstStyle>
          <a:p>
            <a:fld id="{4FAB73BC-B049-4115-A692-8D63A059BFB8}" type="slidenum">
              <a:rPr lang="en-US" smtClean="0"/>
              <a:pPr/>
              <a:t>‹#›</a:t>
            </a:fld>
            <a:endParaRPr lang="en-US" dirty="0"/>
          </a:p>
        </p:txBody>
      </p:sp>
      <p:sp>
        <p:nvSpPr>
          <p:cNvPr id="4" name="Title 1"/>
          <p:cNvSpPr>
            <a:spLocks noGrp="1"/>
          </p:cNvSpPr>
          <p:nvPr>
            <p:ph type="title"/>
          </p:nvPr>
        </p:nvSpPr>
        <p:spPr>
          <a:xfrm>
            <a:off x="608265" y="2147275"/>
            <a:ext cx="10772775" cy="1827566"/>
          </a:xfrm>
        </p:spPr>
        <p:txBody>
          <a:bodyPr>
            <a:noAutofit/>
          </a:bodyPr>
          <a:lstStyle>
            <a:lvl1pPr>
              <a:defRPr sz="6600"/>
            </a:lvl1pPr>
          </a:lstStyle>
          <a:p>
            <a:r>
              <a:rPr lang="en-US"/>
              <a:t>Click to edit Master title style</a:t>
            </a:r>
            <a:endParaRPr lang="hu-HU"/>
          </a:p>
        </p:txBody>
      </p:sp>
    </p:spTree>
    <p:extLst>
      <p:ext uri="{BB962C8B-B14F-4D97-AF65-F5344CB8AC3E}">
        <p14:creationId xmlns:p14="http://schemas.microsoft.com/office/powerpoint/2010/main" val="42270222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amp; Subtitle">
    <p:spTree>
      <p:nvGrpSpPr>
        <p:cNvPr id="1" name=""/>
        <p:cNvGrpSpPr/>
        <p:nvPr/>
      </p:nvGrpSpPr>
      <p:grpSpPr>
        <a:xfrm>
          <a:off x="0" y="0"/>
          <a:ext cx="0" cy="0"/>
          <a:chOff x="0" y="0"/>
          <a:chExt cx="0" cy="0"/>
        </a:xfrm>
      </p:grpSpPr>
      <p:sp>
        <p:nvSpPr>
          <p:cNvPr id="2" name="Title 1"/>
          <p:cNvSpPr>
            <a:spLocks noGrp="1"/>
          </p:cNvSpPr>
          <p:nvPr>
            <p:ph type="ctrTitle"/>
          </p:nvPr>
        </p:nvSpPr>
        <p:spPr>
          <a:xfrm>
            <a:off x="603504" y="1175657"/>
            <a:ext cx="10782300" cy="2154508"/>
          </a:xfrm>
        </p:spPr>
        <p:txBody>
          <a:bodyPr anchor="b">
            <a:noAutofit/>
          </a:bodyPr>
          <a:lstStyle>
            <a:lvl1pPr algn="l">
              <a:lnSpc>
                <a:spcPct val="80000"/>
              </a:lnSpc>
              <a:defRPr sz="5400" spc="-120" baseline="0">
                <a:solidFill>
                  <a:srgbClr val="CAA661"/>
                </a:solidFill>
              </a:defRPr>
            </a:lvl1pPr>
          </a:lstStyle>
          <a:p>
            <a:r>
              <a:rPr lang="en-US"/>
              <a:t>Click to edit Master title style</a:t>
            </a:r>
            <a:endParaRPr lang="en-US" dirty="0"/>
          </a:p>
        </p:txBody>
      </p:sp>
      <p:sp>
        <p:nvSpPr>
          <p:cNvPr id="3" name="Subtitle 2"/>
          <p:cNvSpPr>
            <a:spLocks noGrp="1"/>
          </p:cNvSpPr>
          <p:nvPr>
            <p:ph type="subTitle" idx="1"/>
          </p:nvPr>
        </p:nvSpPr>
        <p:spPr>
          <a:xfrm>
            <a:off x="603504" y="3413774"/>
            <a:ext cx="10782300" cy="1645920"/>
          </a:xfrm>
        </p:spPr>
        <p:txBody>
          <a:bodyPr>
            <a:normAutofit/>
          </a:bodyPr>
          <a:lstStyle>
            <a:lvl1pPr marL="0" indent="0" algn="l">
              <a:lnSpc>
                <a:spcPct val="150000"/>
              </a:lnSpc>
              <a:buNone/>
              <a:defRPr sz="2400">
                <a:solidFill>
                  <a:srgbClr val="353B3F"/>
                </a:solidFill>
                <a:latin typeface="+mn-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Slide Number Placeholder 2"/>
          <p:cNvSpPr>
            <a:spLocks noGrp="1"/>
          </p:cNvSpPr>
          <p:nvPr>
            <p:ph type="sldNum" sz="quarter" idx="10"/>
          </p:nvPr>
        </p:nvSpPr>
        <p:spPr>
          <a:xfrm>
            <a:off x="5351927" y="6279502"/>
            <a:ext cx="1285453" cy="354563"/>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862515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 4 Image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20" name="Text Placeholder 18"/>
          <p:cNvSpPr>
            <a:spLocks noGrp="1"/>
          </p:cNvSpPr>
          <p:nvPr>
            <p:ph type="body" sz="quarter" idx="17"/>
          </p:nvPr>
        </p:nvSpPr>
        <p:spPr>
          <a:xfrm>
            <a:off x="507929" y="4141387"/>
            <a:ext cx="2470151" cy="2413408"/>
          </a:xfrm>
        </p:spPr>
        <p:txBody>
          <a:bodyPr>
            <a:normAutofit/>
          </a:bodyPr>
          <a:lstStyle>
            <a:lvl1pPr algn="l">
              <a:lnSpc>
                <a:spcPct val="150000"/>
              </a:lnSpc>
              <a:defRPr sz="1800">
                <a:solidFill>
                  <a:srgbClr val="353B3F"/>
                </a:solidFill>
              </a:defRPr>
            </a:lvl1pPr>
          </a:lstStyle>
          <a:p>
            <a:pPr lvl="0"/>
            <a:r>
              <a:rPr lang="en-US"/>
              <a:t>Click to edit Master text styles</a:t>
            </a:r>
          </a:p>
        </p:txBody>
      </p:sp>
      <p:sp>
        <p:nvSpPr>
          <p:cNvPr id="24" name="Picture Placeholder 23"/>
          <p:cNvSpPr>
            <a:spLocks noGrp="1"/>
          </p:cNvSpPr>
          <p:nvPr>
            <p:ph type="pic" sz="quarter" idx="20"/>
          </p:nvPr>
        </p:nvSpPr>
        <p:spPr>
          <a:xfrm>
            <a:off x="657225" y="2089817"/>
            <a:ext cx="2470150" cy="1811337"/>
          </a:xfrm>
        </p:spPr>
        <p:txBody>
          <a:bodyPr/>
          <a:lstStyle/>
          <a:p>
            <a:r>
              <a:rPr lang="en-US"/>
              <a:t>Drag picture to placeholder or click icon to add</a:t>
            </a:r>
            <a:endParaRPr lang="hu-HU" dirty="0"/>
          </a:p>
        </p:txBody>
      </p:sp>
      <p:sp>
        <p:nvSpPr>
          <p:cNvPr id="25" name="Picture Placeholder 23"/>
          <p:cNvSpPr>
            <a:spLocks noGrp="1"/>
          </p:cNvSpPr>
          <p:nvPr>
            <p:ph type="pic" sz="quarter" idx="21"/>
          </p:nvPr>
        </p:nvSpPr>
        <p:spPr>
          <a:xfrm>
            <a:off x="3446233" y="2089817"/>
            <a:ext cx="2470150" cy="1811337"/>
          </a:xfrm>
        </p:spPr>
        <p:txBody>
          <a:bodyPr/>
          <a:lstStyle/>
          <a:p>
            <a:r>
              <a:rPr lang="en-US"/>
              <a:t>Drag picture to placeholder or click icon to add</a:t>
            </a:r>
            <a:endParaRPr lang="hu-HU"/>
          </a:p>
        </p:txBody>
      </p:sp>
      <p:sp>
        <p:nvSpPr>
          <p:cNvPr id="26" name="Picture Placeholder 23"/>
          <p:cNvSpPr>
            <a:spLocks noGrp="1"/>
          </p:cNvSpPr>
          <p:nvPr>
            <p:ph type="pic" sz="quarter" idx="22"/>
          </p:nvPr>
        </p:nvSpPr>
        <p:spPr>
          <a:xfrm>
            <a:off x="6212757" y="2089817"/>
            <a:ext cx="2470150" cy="1811337"/>
          </a:xfrm>
        </p:spPr>
        <p:txBody>
          <a:bodyPr/>
          <a:lstStyle/>
          <a:p>
            <a:r>
              <a:rPr lang="en-US"/>
              <a:t>Drag picture to placeholder or click icon to add</a:t>
            </a:r>
            <a:endParaRPr lang="hu-HU"/>
          </a:p>
        </p:txBody>
      </p:sp>
      <p:sp>
        <p:nvSpPr>
          <p:cNvPr id="27" name="Picture Placeholder 23"/>
          <p:cNvSpPr>
            <a:spLocks noGrp="1"/>
          </p:cNvSpPr>
          <p:nvPr>
            <p:ph type="pic" sz="quarter" idx="23"/>
          </p:nvPr>
        </p:nvSpPr>
        <p:spPr>
          <a:xfrm>
            <a:off x="8946007" y="2089817"/>
            <a:ext cx="2470150" cy="1811337"/>
          </a:xfrm>
        </p:spPr>
        <p:txBody>
          <a:bodyPr/>
          <a:lstStyle/>
          <a:p>
            <a:r>
              <a:rPr lang="en-US"/>
              <a:t>Drag picture to placeholder or click icon to add</a:t>
            </a:r>
            <a:endParaRPr lang="hu-HU"/>
          </a:p>
        </p:txBody>
      </p:sp>
      <p:sp>
        <p:nvSpPr>
          <p:cNvPr id="28" name="Text Placeholder 18"/>
          <p:cNvSpPr>
            <a:spLocks noGrp="1"/>
          </p:cNvSpPr>
          <p:nvPr>
            <p:ph type="body" sz="quarter" idx="24"/>
          </p:nvPr>
        </p:nvSpPr>
        <p:spPr>
          <a:xfrm>
            <a:off x="3270856" y="4141386"/>
            <a:ext cx="2470151" cy="2413408"/>
          </a:xfrm>
        </p:spPr>
        <p:txBody>
          <a:bodyPr>
            <a:normAutofit/>
          </a:bodyPr>
          <a:lstStyle>
            <a:lvl1pPr algn="l">
              <a:lnSpc>
                <a:spcPct val="150000"/>
              </a:lnSpc>
              <a:defRPr sz="1800">
                <a:solidFill>
                  <a:srgbClr val="353B3F"/>
                </a:solidFill>
              </a:defRPr>
            </a:lvl1pPr>
          </a:lstStyle>
          <a:p>
            <a:pPr lvl="0"/>
            <a:r>
              <a:rPr lang="en-US"/>
              <a:t>Click to edit Master text styles</a:t>
            </a:r>
          </a:p>
        </p:txBody>
      </p:sp>
      <p:sp>
        <p:nvSpPr>
          <p:cNvPr id="29" name="Text Placeholder 18"/>
          <p:cNvSpPr>
            <a:spLocks noGrp="1"/>
          </p:cNvSpPr>
          <p:nvPr>
            <p:ph type="body" sz="quarter" idx="25"/>
          </p:nvPr>
        </p:nvSpPr>
        <p:spPr>
          <a:xfrm>
            <a:off x="6033783" y="4141385"/>
            <a:ext cx="2470151" cy="2413408"/>
          </a:xfrm>
        </p:spPr>
        <p:txBody>
          <a:bodyPr>
            <a:normAutofit/>
          </a:bodyPr>
          <a:lstStyle>
            <a:lvl1pPr algn="l">
              <a:lnSpc>
                <a:spcPct val="150000"/>
              </a:lnSpc>
              <a:defRPr sz="1800">
                <a:solidFill>
                  <a:srgbClr val="353B3F"/>
                </a:solidFill>
              </a:defRPr>
            </a:lvl1pPr>
          </a:lstStyle>
          <a:p>
            <a:pPr lvl="0"/>
            <a:r>
              <a:rPr lang="en-US"/>
              <a:t>Click to edit Master text styles</a:t>
            </a:r>
          </a:p>
        </p:txBody>
      </p:sp>
      <p:sp>
        <p:nvSpPr>
          <p:cNvPr id="30" name="Text Placeholder 18"/>
          <p:cNvSpPr>
            <a:spLocks noGrp="1"/>
          </p:cNvSpPr>
          <p:nvPr>
            <p:ph type="body" sz="quarter" idx="26"/>
          </p:nvPr>
        </p:nvSpPr>
        <p:spPr>
          <a:xfrm>
            <a:off x="8796711" y="4141385"/>
            <a:ext cx="2470151" cy="2413408"/>
          </a:xfrm>
        </p:spPr>
        <p:txBody>
          <a:bodyPr>
            <a:normAutofit/>
          </a:bodyPr>
          <a:lstStyle>
            <a:lvl1pPr algn="l">
              <a:lnSpc>
                <a:spcPct val="150000"/>
              </a:lnSpc>
              <a:defRPr sz="1800">
                <a:solidFill>
                  <a:srgbClr val="353B3F"/>
                </a:solidFill>
              </a:defRPr>
            </a:lvl1pPr>
          </a:lstStyle>
          <a:p>
            <a:pPr lvl="0"/>
            <a:r>
              <a:rPr lang="en-US"/>
              <a:t>Click to edit Master text styles</a:t>
            </a:r>
          </a:p>
        </p:txBody>
      </p:sp>
      <p:cxnSp>
        <p:nvCxnSpPr>
          <p:cNvPr id="8" name="Straight Connector 7"/>
          <p:cNvCxnSpPr/>
          <p:nvPr userDrawn="1"/>
        </p:nvCxnSpPr>
        <p:spPr>
          <a:xfrm>
            <a:off x="657224" y="4021494"/>
            <a:ext cx="2470152" cy="0"/>
          </a:xfrm>
          <a:prstGeom prst="line">
            <a:avLst/>
          </a:prstGeom>
          <a:ln>
            <a:solidFill>
              <a:srgbClr val="CAA66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3446232" y="4021494"/>
            <a:ext cx="2470152" cy="0"/>
          </a:xfrm>
          <a:prstGeom prst="line">
            <a:avLst/>
          </a:prstGeom>
          <a:ln>
            <a:solidFill>
              <a:srgbClr val="CAA66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6212756" y="4021494"/>
            <a:ext cx="2470152" cy="0"/>
          </a:xfrm>
          <a:prstGeom prst="line">
            <a:avLst/>
          </a:prstGeom>
          <a:ln>
            <a:solidFill>
              <a:srgbClr val="CAA66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8946006" y="4021494"/>
            <a:ext cx="2470152" cy="0"/>
          </a:xfrm>
          <a:prstGeom prst="line">
            <a:avLst/>
          </a:prstGeom>
          <a:ln>
            <a:solidFill>
              <a:srgbClr val="CAA66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167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2" name="Title 1"/>
          <p:cNvSpPr>
            <a:spLocks noGrp="1"/>
          </p:cNvSpPr>
          <p:nvPr>
            <p:ph type="ctrTitle"/>
          </p:nvPr>
        </p:nvSpPr>
        <p:spPr>
          <a:xfrm>
            <a:off x="603504" y="1175657"/>
            <a:ext cx="10782300" cy="2154508"/>
          </a:xfrm>
        </p:spPr>
        <p:txBody>
          <a:bodyPr anchor="b">
            <a:noAutofit/>
          </a:bodyPr>
          <a:lstStyle>
            <a:lvl1pPr algn="l">
              <a:lnSpc>
                <a:spcPct val="80000"/>
              </a:lnSpc>
              <a:defRPr sz="5400" spc="-120" baseline="0">
                <a:solidFill>
                  <a:srgbClr val="CBA763"/>
                </a:solidFill>
              </a:defRPr>
            </a:lvl1pPr>
          </a:lstStyle>
          <a:p>
            <a:r>
              <a:rPr lang="en-US"/>
              <a:t>Click to edit Master title style</a:t>
            </a:r>
            <a:endParaRPr lang="en-US" dirty="0"/>
          </a:p>
        </p:txBody>
      </p:sp>
      <p:sp>
        <p:nvSpPr>
          <p:cNvPr id="3" name="Subtitle 2"/>
          <p:cNvSpPr>
            <a:spLocks noGrp="1"/>
          </p:cNvSpPr>
          <p:nvPr>
            <p:ph type="subTitle" idx="1"/>
          </p:nvPr>
        </p:nvSpPr>
        <p:spPr>
          <a:xfrm>
            <a:off x="603504" y="3413774"/>
            <a:ext cx="10782300" cy="1645920"/>
          </a:xfrm>
        </p:spPr>
        <p:txBody>
          <a:bodyPr>
            <a:normAutofit/>
          </a:bodyPr>
          <a:lstStyle>
            <a:lvl1pPr marL="0" indent="0" algn="l">
              <a:lnSpc>
                <a:spcPct val="150000"/>
              </a:lnSpc>
              <a:buNone/>
              <a:defRPr sz="2000">
                <a:solidFill>
                  <a:srgbClr val="FFFFFF"/>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Slide Number Placeholder 2"/>
          <p:cNvSpPr>
            <a:spLocks noGrp="1"/>
          </p:cNvSpPr>
          <p:nvPr>
            <p:ph type="sldNum" sz="quarter" idx="10"/>
          </p:nvPr>
        </p:nvSpPr>
        <p:spPr>
          <a:xfrm>
            <a:off x="5351927" y="6279502"/>
            <a:ext cx="1285453" cy="354563"/>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842825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right - Text">
    <p:spTree>
      <p:nvGrpSpPr>
        <p:cNvPr id="1" name=""/>
        <p:cNvGrpSpPr/>
        <p:nvPr/>
      </p:nvGrpSpPr>
      <p:grpSpPr>
        <a:xfrm>
          <a:off x="0" y="0"/>
          <a:ext cx="0" cy="0"/>
          <a:chOff x="0" y="0"/>
          <a:chExt cx="0" cy="0"/>
        </a:xfrm>
      </p:grpSpPr>
      <p:sp>
        <p:nvSpPr>
          <p:cNvPr id="2" name="Title 1"/>
          <p:cNvSpPr>
            <a:spLocks noGrp="1"/>
          </p:cNvSpPr>
          <p:nvPr>
            <p:ph type="title"/>
          </p:nvPr>
        </p:nvSpPr>
        <p:spPr>
          <a:xfrm>
            <a:off x="6167535" y="587829"/>
            <a:ext cx="5262464" cy="1446243"/>
          </a:xfrm>
        </p:spPr>
        <p:txBody>
          <a:bodyPr>
            <a:normAutofit/>
          </a:bodyPr>
          <a:lstStyle>
            <a:lvl1pPr>
              <a:defRPr sz="3200"/>
            </a:lvl1pPr>
          </a:lstStyle>
          <a:p>
            <a:r>
              <a:rPr lang="en-US"/>
              <a:t>Click to edit Master title style</a:t>
            </a:r>
            <a:endParaRPr lang="en-US" dirty="0"/>
          </a:p>
        </p:txBody>
      </p:sp>
      <p:sp>
        <p:nvSpPr>
          <p:cNvPr id="24" name="Picture Placeholder 23"/>
          <p:cNvSpPr>
            <a:spLocks noGrp="1"/>
          </p:cNvSpPr>
          <p:nvPr>
            <p:ph type="pic" sz="quarter" idx="20"/>
          </p:nvPr>
        </p:nvSpPr>
        <p:spPr>
          <a:xfrm>
            <a:off x="615819" y="587830"/>
            <a:ext cx="5094515" cy="5589036"/>
          </a:xfrm>
        </p:spPr>
        <p:txBody>
          <a:bodyPr/>
          <a:lstStyle>
            <a:lvl1pPr>
              <a:defRPr>
                <a:solidFill>
                  <a:srgbClr val="545E64"/>
                </a:solidFill>
              </a:defRPr>
            </a:lvl1pPr>
          </a:lstStyle>
          <a:p>
            <a:r>
              <a:rPr lang="en-US"/>
              <a:t>Drag picture to placeholder or click icon to add</a:t>
            </a:r>
            <a:endParaRPr lang="hu-HU" dirty="0"/>
          </a:p>
        </p:txBody>
      </p:sp>
      <p:sp>
        <p:nvSpPr>
          <p:cNvPr id="29" name="Text Placeholder 18"/>
          <p:cNvSpPr>
            <a:spLocks noGrp="1"/>
          </p:cNvSpPr>
          <p:nvPr>
            <p:ph type="body" sz="quarter" idx="25"/>
          </p:nvPr>
        </p:nvSpPr>
        <p:spPr>
          <a:xfrm>
            <a:off x="6167535" y="2108717"/>
            <a:ext cx="5262464" cy="4068149"/>
          </a:xfrm>
        </p:spPr>
        <p:txBody>
          <a:bodyPr>
            <a:normAutofit/>
          </a:bodyPr>
          <a:lstStyle>
            <a:lvl1pPr>
              <a:lnSpc>
                <a:spcPct val="150000"/>
              </a:lnSpc>
              <a:defRPr sz="1800">
                <a:solidFill>
                  <a:srgbClr val="353B3F"/>
                </a:solidFill>
              </a:defRPr>
            </a:lvl1pPr>
          </a:lstStyle>
          <a:p>
            <a:pPr lvl="0"/>
            <a:r>
              <a:rPr lang="en-US"/>
              <a:t>Click to edit Master text styles</a:t>
            </a:r>
          </a:p>
        </p:txBody>
      </p:sp>
    </p:spTree>
    <p:extLst>
      <p:ext uri="{BB962C8B-B14F-4D97-AF65-F5344CB8AC3E}">
        <p14:creationId xmlns:p14="http://schemas.microsoft.com/office/powerpoint/2010/main" val="30732238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Image left - Text ">
    <p:spTree>
      <p:nvGrpSpPr>
        <p:cNvPr id="1" name=""/>
        <p:cNvGrpSpPr/>
        <p:nvPr/>
      </p:nvGrpSpPr>
      <p:grpSpPr>
        <a:xfrm>
          <a:off x="0" y="0"/>
          <a:ext cx="0" cy="0"/>
          <a:chOff x="0" y="0"/>
          <a:chExt cx="0" cy="0"/>
        </a:xfrm>
      </p:grpSpPr>
      <p:sp>
        <p:nvSpPr>
          <p:cNvPr id="2" name="Title 1"/>
          <p:cNvSpPr>
            <a:spLocks noGrp="1"/>
          </p:cNvSpPr>
          <p:nvPr>
            <p:ph type="title"/>
          </p:nvPr>
        </p:nvSpPr>
        <p:spPr>
          <a:xfrm>
            <a:off x="615819" y="587830"/>
            <a:ext cx="5262464" cy="1446243"/>
          </a:xfrm>
        </p:spPr>
        <p:txBody>
          <a:bodyPr>
            <a:normAutofit/>
          </a:bodyPr>
          <a:lstStyle>
            <a:lvl1pPr>
              <a:defRPr sz="3200"/>
            </a:lvl1pPr>
          </a:lstStyle>
          <a:p>
            <a:r>
              <a:rPr lang="en-US"/>
              <a:t>Click to edit Master title style</a:t>
            </a:r>
            <a:endParaRPr lang="en-US" dirty="0"/>
          </a:p>
        </p:txBody>
      </p:sp>
      <p:sp>
        <p:nvSpPr>
          <p:cNvPr id="24" name="Picture Placeholder 23"/>
          <p:cNvSpPr>
            <a:spLocks noGrp="1"/>
          </p:cNvSpPr>
          <p:nvPr>
            <p:ph type="pic" sz="quarter" idx="20"/>
          </p:nvPr>
        </p:nvSpPr>
        <p:spPr>
          <a:xfrm>
            <a:off x="6307493" y="587831"/>
            <a:ext cx="5094515" cy="5589036"/>
          </a:xfrm>
        </p:spPr>
        <p:txBody>
          <a:bodyPr/>
          <a:lstStyle>
            <a:lvl1pPr>
              <a:defRPr>
                <a:solidFill>
                  <a:srgbClr val="545E64"/>
                </a:solidFill>
              </a:defRPr>
            </a:lvl1pPr>
          </a:lstStyle>
          <a:p>
            <a:r>
              <a:rPr lang="en-US"/>
              <a:t>Drag picture to placeholder or click icon to add</a:t>
            </a:r>
            <a:endParaRPr lang="hu-HU" dirty="0"/>
          </a:p>
        </p:txBody>
      </p:sp>
      <p:sp>
        <p:nvSpPr>
          <p:cNvPr id="29" name="Text Placeholder 18"/>
          <p:cNvSpPr>
            <a:spLocks noGrp="1"/>
          </p:cNvSpPr>
          <p:nvPr>
            <p:ph type="body" sz="quarter" idx="25"/>
          </p:nvPr>
        </p:nvSpPr>
        <p:spPr>
          <a:xfrm>
            <a:off x="615819" y="2108718"/>
            <a:ext cx="5262464" cy="4068149"/>
          </a:xfrm>
        </p:spPr>
        <p:txBody>
          <a:bodyPr>
            <a:normAutofit/>
          </a:bodyPr>
          <a:lstStyle>
            <a:lvl1pPr>
              <a:lnSpc>
                <a:spcPct val="150000"/>
              </a:lnSpc>
              <a:defRPr sz="1800">
                <a:solidFill>
                  <a:srgbClr val="353B3F"/>
                </a:solidFill>
              </a:defRPr>
            </a:lvl1pPr>
          </a:lstStyle>
          <a:p>
            <a:pPr lvl="0"/>
            <a:r>
              <a:rPr lang="en-US"/>
              <a:t>Click to edit Master text styles</a:t>
            </a:r>
          </a:p>
        </p:txBody>
      </p:sp>
    </p:spTree>
    <p:extLst>
      <p:ext uri="{BB962C8B-B14F-4D97-AF65-F5344CB8AC3E}">
        <p14:creationId xmlns:p14="http://schemas.microsoft.com/office/powerpoint/2010/main" val="30263245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 2 Text">
    <p:spTree>
      <p:nvGrpSpPr>
        <p:cNvPr id="1" name=""/>
        <p:cNvGrpSpPr/>
        <p:nvPr/>
      </p:nvGrpSpPr>
      <p:grpSpPr>
        <a:xfrm>
          <a:off x="0" y="0"/>
          <a:ext cx="0" cy="0"/>
          <a:chOff x="0" y="0"/>
          <a:chExt cx="0" cy="0"/>
        </a:xfrm>
      </p:grpSpPr>
      <p:sp>
        <p:nvSpPr>
          <p:cNvPr id="2" name="Title 1"/>
          <p:cNvSpPr>
            <a:spLocks noGrp="1"/>
          </p:cNvSpPr>
          <p:nvPr>
            <p:ph type="title"/>
          </p:nvPr>
        </p:nvSpPr>
        <p:spPr>
          <a:xfrm>
            <a:off x="712237" y="587829"/>
            <a:ext cx="10717762" cy="1446243"/>
          </a:xfrm>
        </p:spPr>
        <p:txBody>
          <a:bodyPr>
            <a:normAutofit/>
          </a:bodyPr>
          <a:lstStyle>
            <a:lvl1pPr>
              <a:defRPr sz="3200"/>
            </a:lvl1pPr>
          </a:lstStyle>
          <a:p>
            <a:r>
              <a:rPr lang="en-US"/>
              <a:t>Click to edit Master title style</a:t>
            </a:r>
            <a:endParaRPr lang="en-US" dirty="0"/>
          </a:p>
        </p:txBody>
      </p:sp>
      <p:sp>
        <p:nvSpPr>
          <p:cNvPr id="29" name="Text Placeholder 18"/>
          <p:cNvSpPr>
            <a:spLocks noGrp="1"/>
          </p:cNvSpPr>
          <p:nvPr>
            <p:ph type="body" sz="quarter" idx="25"/>
          </p:nvPr>
        </p:nvSpPr>
        <p:spPr>
          <a:xfrm>
            <a:off x="6167535" y="2108717"/>
            <a:ext cx="5262464" cy="4068149"/>
          </a:xfrm>
        </p:spPr>
        <p:txBody>
          <a:bodyPr>
            <a:normAutofit/>
          </a:bodyPr>
          <a:lstStyle>
            <a:lvl1pPr>
              <a:lnSpc>
                <a:spcPct val="150000"/>
              </a:lnSpc>
              <a:defRPr sz="1800">
                <a:solidFill>
                  <a:srgbClr val="353B3F"/>
                </a:solidFill>
              </a:defRPr>
            </a:lvl1pPr>
          </a:lstStyle>
          <a:p>
            <a:pPr lvl="0"/>
            <a:r>
              <a:rPr lang="en-US"/>
              <a:t>Click to edit Master text styles</a:t>
            </a:r>
          </a:p>
        </p:txBody>
      </p:sp>
      <p:sp>
        <p:nvSpPr>
          <p:cNvPr id="6" name="Text Placeholder 18"/>
          <p:cNvSpPr>
            <a:spLocks noGrp="1"/>
          </p:cNvSpPr>
          <p:nvPr>
            <p:ph type="body" sz="quarter" idx="26"/>
          </p:nvPr>
        </p:nvSpPr>
        <p:spPr>
          <a:xfrm>
            <a:off x="712237" y="2108717"/>
            <a:ext cx="5262464" cy="4068149"/>
          </a:xfrm>
        </p:spPr>
        <p:txBody>
          <a:bodyPr>
            <a:normAutofit/>
          </a:bodyPr>
          <a:lstStyle>
            <a:lvl1pPr>
              <a:lnSpc>
                <a:spcPct val="150000"/>
              </a:lnSpc>
              <a:defRPr sz="1800">
                <a:solidFill>
                  <a:srgbClr val="353B3F"/>
                </a:solidFill>
              </a:defRPr>
            </a:lvl1pPr>
          </a:lstStyle>
          <a:p>
            <a:pPr lvl="0"/>
            <a:r>
              <a:rPr lang="en-US"/>
              <a:t>Click to edit Master text styles</a:t>
            </a:r>
          </a:p>
        </p:txBody>
      </p:sp>
    </p:spTree>
    <p:extLst>
      <p:ext uri="{BB962C8B-B14F-4D97-AF65-F5344CB8AC3E}">
        <p14:creationId xmlns:p14="http://schemas.microsoft.com/office/powerpoint/2010/main" val="23738558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2 List">
    <p:spTree>
      <p:nvGrpSpPr>
        <p:cNvPr id="1" name=""/>
        <p:cNvGrpSpPr/>
        <p:nvPr/>
      </p:nvGrpSpPr>
      <p:grpSpPr>
        <a:xfrm>
          <a:off x="0" y="0"/>
          <a:ext cx="0" cy="0"/>
          <a:chOff x="0" y="0"/>
          <a:chExt cx="0" cy="0"/>
        </a:xfrm>
      </p:grpSpPr>
      <p:sp>
        <p:nvSpPr>
          <p:cNvPr id="4" name="Text Placeholder 3"/>
          <p:cNvSpPr>
            <a:spLocks noGrp="1"/>
          </p:cNvSpPr>
          <p:nvPr>
            <p:ph type="body" sz="quarter" idx="27"/>
          </p:nvPr>
        </p:nvSpPr>
        <p:spPr>
          <a:xfrm>
            <a:off x="719138" y="989045"/>
            <a:ext cx="5233987" cy="5197443"/>
          </a:xfrm>
        </p:spPr>
        <p:txBody>
          <a:bodyPr>
            <a:normAutofit/>
          </a:bodyPr>
          <a:lstStyle>
            <a:lvl1pPr marL="342900" indent="-342900">
              <a:buFont typeface="Arial" panose="020B0604020202020204" pitchFamily="34" charset="0"/>
              <a:buChar char="•"/>
              <a:defRPr sz="1600"/>
            </a:lvl1pPr>
            <a:lvl2pPr marL="347472" indent="-342900">
              <a:buFont typeface="Arial" panose="020B0604020202020204" pitchFamily="34" charset="0"/>
              <a:buChar char="•"/>
              <a:defRPr sz="1600"/>
            </a:lvl2pPr>
            <a:lvl3pPr marL="342900" indent="-342900">
              <a:buFont typeface="Arial" panose="020B0604020202020204" pitchFamily="34" charset="0"/>
              <a:buChar char="•"/>
              <a:defRPr sz="1600"/>
            </a:lvl3pPr>
            <a:lvl4pPr marL="285750" indent="-285750">
              <a:buFont typeface="Arial" panose="020B0604020202020204" pitchFamily="34" charset="0"/>
              <a:buChar char="•"/>
              <a:defRPr sz="1600"/>
            </a:lvl4pPr>
            <a:lvl5pPr marL="285750" indent="-285750">
              <a:buFont typeface="Arial" panose="020B0604020202020204" pitchFamily="34"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dirty="0"/>
          </a:p>
        </p:txBody>
      </p:sp>
      <p:sp>
        <p:nvSpPr>
          <p:cNvPr id="8" name="Text Placeholder 3"/>
          <p:cNvSpPr>
            <a:spLocks noGrp="1"/>
          </p:cNvSpPr>
          <p:nvPr>
            <p:ph type="body" sz="quarter" idx="28"/>
          </p:nvPr>
        </p:nvSpPr>
        <p:spPr>
          <a:xfrm>
            <a:off x="6115342" y="989045"/>
            <a:ext cx="5233987" cy="5197443"/>
          </a:xfrm>
        </p:spPr>
        <p:txBody>
          <a:bodyPr>
            <a:normAutofit/>
          </a:bodyPr>
          <a:lstStyle>
            <a:lvl1pPr marL="342900" indent="-342900">
              <a:buFont typeface="Arial" panose="020B0604020202020204" pitchFamily="34" charset="0"/>
              <a:buChar char="•"/>
              <a:defRPr sz="1600"/>
            </a:lvl1pPr>
            <a:lvl2pPr marL="347472" indent="-342900">
              <a:buFont typeface="Arial" panose="020B0604020202020204" pitchFamily="34" charset="0"/>
              <a:buChar char="•"/>
              <a:defRPr sz="1600"/>
            </a:lvl2pPr>
            <a:lvl3pPr marL="342900" indent="-342900">
              <a:buFont typeface="Arial" panose="020B0604020202020204" pitchFamily="34" charset="0"/>
              <a:buChar char="•"/>
              <a:defRPr sz="1600"/>
            </a:lvl3pPr>
            <a:lvl4pPr marL="285750" indent="-285750">
              <a:buFont typeface="Arial" panose="020B0604020202020204" pitchFamily="34" charset="0"/>
              <a:buChar char="•"/>
              <a:defRPr sz="1600"/>
            </a:lvl4pPr>
            <a:lvl5pPr marL="285750" indent="-285750">
              <a:buFont typeface="Arial" panose="020B0604020202020204" pitchFamily="34"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Tree>
    <p:extLst>
      <p:ext uri="{BB962C8B-B14F-4D97-AF65-F5344CB8AC3E}">
        <p14:creationId xmlns:p14="http://schemas.microsoft.com/office/powerpoint/2010/main" val="26547719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2 Content">
    <p:spTree>
      <p:nvGrpSpPr>
        <p:cNvPr id="1" name=""/>
        <p:cNvGrpSpPr/>
        <p:nvPr/>
      </p:nvGrpSpPr>
      <p:grpSpPr>
        <a:xfrm>
          <a:off x="0" y="0"/>
          <a:ext cx="0" cy="0"/>
          <a:chOff x="0" y="0"/>
          <a:chExt cx="0" cy="0"/>
        </a:xfrm>
      </p:grpSpPr>
      <p:sp>
        <p:nvSpPr>
          <p:cNvPr id="4" name="Text Placeholder 3"/>
          <p:cNvSpPr>
            <a:spLocks noGrp="1"/>
          </p:cNvSpPr>
          <p:nvPr>
            <p:ph type="body" sz="quarter" idx="27"/>
          </p:nvPr>
        </p:nvSpPr>
        <p:spPr>
          <a:xfrm>
            <a:off x="719138" y="989045"/>
            <a:ext cx="5233987" cy="5197443"/>
          </a:xfrm>
        </p:spPr>
        <p:txBody>
          <a:bodyPr>
            <a:normAutofit/>
          </a:bodyPr>
          <a:lstStyle>
            <a:lvl1pPr marL="342900" indent="-342900">
              <a:buFont typeface="+mj-lt"/>
              <a:buAutoNum type="arabicPeriod"/>
              <a:defRPr sz="1600"/>
            </a:lvl1pPr>
            <a:lvl2pPr marL="347472" indent="-342900">
              <a:buFont typeface="+mj-lt"/>
              <a:buAutoNum type="arabicPeriod"/>
              <a:defRPr sz="1600"/>
            </a:lvl2pPr>
            <a:lvl3pPr marL="342900" indent="-342900">
              <a:buFont typeface="+mj-lt"/>
              <a:buAutoNum type="arabicPeriod"/>
              <a:defRPr sz="1600"/>
            </a:lvl3pPr>
            <a:lvl4pPr marL="342900" indent="-342900">
              <a:buFont typeface="+mj-lt"/>
              <a:buAutoNum type="arabicPeriod"/>
              <a:defRPr sz="1600"/>
            </a:lvl4pPr>
            <a:lvl5pPr marL="342900" indent="-342900">
              <a:buFont typeface="+mj-lt"/>
              <a:buAutoNum type="arabicPeriod"/>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dirty="0"/>
          </a:p>
        </p:txBody>
      </p:sp>
      <p:sp>
        <p:nvSpPr>
          <p:cNvPr id="8" name="Text Placeholder 3"/>
          <p:cNvSpPr>
            <a:spLocks noGrp="1"/>
          </p:cNvSpPr>
          <p:nvPr>
            <p:ph type="body" sz="quarter" idx="28"/>
          </p:nvPr>
        </p:nvSpPr>
        <p:spPr>
          <a:xfrm>
            <a:off x="6115342" y="989045"/>
            <a:ext cx="5233987" cy="5197443"/>
          </a:xfrm>
        </p:spPr>
        <p:txBody>
          <a:bodyPr>
            <a:normAutofit/>
          </a:bodyPr>
          <a:lstStyle>
            <a:lvl1pPr marL="342900" indent="-342900">
              <a:buFont typeface="+mj-lt"/>
              <a:buAutoNum type="arabicPeriod"/>
              <a:defRPr sz="1600"/>
            </a:lvl1pPr>
            <a:lvl2pPr marL="347472" indent="-342900">
              <a:buFont typeface="+mj-lt"/>
              <a:buAutoNum type="arabicPeriod"/>
              <a:defRPr sz="1600"/>
            </a:lvl2pPr>
            <a:lvl3pPr marL="342900" indent="-342900">
              <a:buFont typeface="+mj-lt"/>
              <a:buAutoNum type="arabicPeriod"/>
              <a:defRPr sz="1600"/>
            </a:lvl3pPr>
            <a:lvl4pPr marL="342900" indent="-342900">
              <a:buFont typeface="+mj-lt"/>
              <a:buAutoNum type="arabicPeriod"/>
              <a:defRPr sz="1600"/>
            </a:lvl4pPr>
            <a:lvl5pPr marL="342900" indent="-342900">
              <a:buFont typeface="+mj-lt"/>
              <a:buAutoNum type="arabicPeriod"/>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Tree>
    <p:extLst>
      <p:ext uri="{BB962C8B-B14F-4D97-AF65-F5344CB8AC3E}">
        <p14:creationId xmlns:p14="http://schemas.microsoft.com/office/powerpoint/2010/main" val="32144459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ontent + Right image">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5" name="Text Placeholder 4"/>
          <p:cNvSpPr>
            <a:spLocks noGrp="1"/>
          </p:cNvSpPr>
          <p:nvPr>
            <p:ph type="body" sz="quarter" idx="3"/>
          </p:nvPr>
        </p:nvSpPr>
        <p:spPr>
          <a:xfrm>
            <a:off x="6180365" y="2357206"/>
            <a:ext cx="5249634" cy="586347"/>
          </a:xfrm>
        </p:spPr>
        <p:txBody>
          <a:bodyPr anchor="ctr">
            <a:normAutofit/>
          </a:bodyPr>
          <a:lstStyle>
            <a:lvl1pPr marL="0" indent="0">
              <a:buNone/>
              <a:defRPr sz="2200" b="0" cap="all" baseline="0">
                <a:solidFill>
                  <a:schemeClr val="accent1">
                    <a:lumMod val="7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365" y="2992643"/>
            <a:ext cx="5249634" cy="3073422"/>
          </a:xfrm>
        </p:spPr>
        <p:txBody>
          <a:bodyPr>
            <a:normAutofit/>
          </a:bodyPr>
          <a:lstStyle>
            <a:lvl1pPr marL="0" indent="0">
              <a:lnSpc>
                <a:spcPct val="150000"/>
              </a:lnSpc>
              <a:buNone/>
              <a:defRPr sz="1600"/>
            </a:lvl1pPr>
            <a:lvl2pPr marL="4572" indent="0">
              <a:lnSpc>
                <a:spcPct val="150000"/>
              </a:lnSpc>
              <a:buNone/>
              <a:defRPr sz="1600"/>
            </a:lvl2pPr>
            <a:lvl3pPr marL="0" indent="0">
              <a:lnSpc>
                <a:spcPct val="150000"/>
              </a:lnSpc>
              <a:buNone/>
              <a:defRPr sz="1600"/>
            </a:lvl3pPr>
            <a:lvl4pPr marL="0" indent="0">
              <a:lnSpc>
                <a:spcPct val="150000"/>
              </a:lnSpc>
              <a:buNone/>
              <a:defRPr sz="1600"/>
            </a:lvl4pPr>
            <a:lvl5pPr marL="0" indent="0">
              <a:lnSpc>
                <a:spcPct val="150000"/>
              </a:lnSpc>
              <a:buNone/>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5"/>
          <p:cNvSpPr>
            <a:spLocks noGrp="1"/>
          </p:cNvSpPr>
          <p:nvPr>
            <p:ph sz="quarter" idx="14"/>
          </p:nvPr>
        </p:nvSpPr>
        <p:spPr>
          <a:xfrm>
            <a:off x="657224" y="2357206"/>
            <a:ext cx="5249634" cy="3708858"/>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2"/>
          <p:cNvSpPr>
            <a:spLocks noGrp="1"/>
          </p:cNvSpPr>
          <p:nvPr>
            <p:ph type="sldNum" sz="quarter" idx="10"/>
          </p:nvPr>
        </p:nvSpPr>
        <p:spPr>
          <a:xfrm>
            <a:off x="5351927" y="6279502"/>
            <a:ext cx="1285453" cy="354563"/>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1032597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ntent + Left image">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5" name="Text Placeholder 4"/>
          <p:cNvSpPr>
            <a:spLocks noGrp="1"/>
          </p:cNvSpPr>
          <p:nvPr>
            <p:ph type="body" sz="quarter" idx="3"/>
          </p:nvPr>
        </p:nvSpPr>
        <p:spPr>
          <a:xfrm>
            <a:off x="657224" y="2331648"/>
            <a:ext cx="5249634" cy="586347"/>
          </a:xfrm>
        </p:spPr>
        <p:txBody>
          <a:bodyPr anchor="ctr">
            <a:normAutofit/>
          </a:bodyPr>
          <a:lstStyle>
            <a:lvl1pPr marL="0" indent="0">
              <a:buNone/>
              <a:defRPr sz="2200" b="0" cap="all" baseline="0">
                <a:solidFill>
                  <a:schemeClr val="accent1">
                    <a:lumMod val="7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365" y="2331648"/>
            <a:ext cx="5249634" cy="3734417"/>
          </a:xfrm>
        </p:spPr>
        <p:txBody>
          <a:bodyPr>
            <a:normAutofit/>
          </a:bodyPr>
          <a:lstStyle>
            <a:lvl1pPr marL="0" indent="0">
              <a:lnSpc>
                <a:spcPct val="150000"/>
              </a:lnSpc>
              <a:buNone/>
              <a:defRPr sz="1600"/>
            </a:lvl1pPr>
            <a:lvl2pPr marL="4572" indent="0">
              <a:lnSpc>
                <a:spcPct val="150000"/>
              </a:lnSpc>
              <a:buNone/>
              <a:defRPr sz="1600"/>
            </a:lvl2pPr>
            <a:lvl3pPr marL="0" indent="0">
              <a:lnSpc>
                <a:spcPct val="150000"/>
              </a:lnSpc>
              <a:buNone/>
              <a:defRPr sz="1600"/>
            </a:lvl3pPr>
            <a:lvl4pPr marL="0" indent="0">
              <a:lnSpc>
                <a:spcPct val="150000"/>
              </a:lnSpc>
              <a:buNone/>
              <a:defRPr sz="1600"/>
            </a:lvl4pPr>
            <a:lvl5pPr marL="0" indent="0">
              <a:lnSpc>
                <a:spcPct val="150000"/>
              </a:lnSpc>
              <a:buNone/>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5"/>
          <p:cNvSpPr>
            <a:spLocks noGrp="1"/>
          </p:cNvSpPr>
          <p:nvPr>
            <p:ph sz="quarter" idx="14"/>
          </p:nvPr>
        </p:nvSpPr>
        <p:spPr>
          <a:xfrm>
            <a:off x="657224" y="2992643"/>
            <a:ext cx="5249634" cy="3073420"/>
          </a:xfrm>
        </p:spPr>
        <p:txBody>
          <a:bodyPr>
            <a:normAutofit/>
          </a:bodyPr>
          <a:lstStyle>
            <a:lvl1pPr marL="0" indent="0">
              <a:lnSpc>
                <a:spcPct val="150000"/>
              </a:lnSpc>
              <a:buNone/>
              <a:defRPr sz="1600"/>
            </a:lvl1pPr>
            <a:lvl2pPr marL="4572" indent="0">
              <a:lnSpc>
                <a:spcPct val="150000"/>
              </a:lnSpc>
              <a:buNone/>
              <a:defRPr sz="1600"/>
            </a:lvl2pPr>
            <a:lvl3pPr marL="0" indent="0">
              <a:lnSpc>
                <a:spcPct val="150000"/>
              </a:lnSpc>
              <a:buNone/>
              <a:defRPr sz="1600"/>
            </a:lvl3pPr>
            <a:lvl4pPr marL="0" indent="0">
              <a:lnSpc>
                <a:spcPct val="150000"/>
              </a:lnSpc>
              <a:buNone/>
              <a:defRPr sz="1600"/>
            </a:lvl4pPr>
            <a:lvl5pPr marL="0" indent="0">
              <a:lnSpc>
                <a:spcPct val="150000"/>
              </a:lnSpc>
              <a:buNone/>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2"/>
          <p:cNvSpPr>
            <a:spLocks noGrp="1"/>
          </p:cNvSpPr>
          <p:nvPr>
            <p:ph type="sldNum" sz="quarter" idx="10"/>
          </p:nvPr>
        </p:nvSpPr>
        <p:spPr>
          <a:xfrm>
            <a:off x="5351927" y="6279502"/>
            <a:ext cx="1285453" cy="354563"/>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50460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b="0"/>
            </a:lvl1pPr>
          </a:lstStyle>
          <a:p>
            <a:r>
              <a:rPr lang="en-US"/>
              <a:t>Click to edit Master title style</a:t>
            </a:r>
            <a:endParaRPr lang="en-US" dirty="0"/>
          </a:p>
        </p:txBody>
      </p:sp>
      <p:sp>
        <p:nvSpPr>
          <p:cNvPr id="3" name="Content Placeholder 2"/>
          <p:cNvSpPr>
            <a:spLocks noGrp="1"/>
          </p:cNvSpPr>
          <p:nvPr>
            <p:ph idx="1"/>
          </p:nvPr>
        </p:nvSpPr>
        <p:spPr>
          <a:xfrm>
            <a:off x="657223" y="2383972"/>
            <a:ext cx="10773157" cy="33857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2"/>
          <p:cNvSpPr>
            <a:spLocks noGrp="1"/>
          </p:cNvSpPr>
          <p:nvPr>
            <p:ph type="sldNum" sz="quarter" idx="10"/>
          </p:nvPr>
        </p:nvSpPr>
        <p:spPr>
          <a:xfrm>
            <a:off x="5351927" y="6279502"/>
            <a:ext cx="1285453" cy="354563"/>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32589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 Lis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b="0"/>
            </a:lvl1pPr>
          </a:lstStyle>
          <a:p>
            <a:r>
              <a:rPr lang="en-US"/>
              <a:t>Click to edit Master title style</a:t>
            </a:r>
            <a:endParaRPr lang="en-US" dirty="0"/>
          </a:p>
        </p:txBody>
      </p:sp>
      <p:sp>
        <p:nvSpPr>
          <p:cNvPr id="3" name="Content Placeholder 2"/>
          <p:cNvSpPr>
            <a:spLocks noGrp="1"/>
          </p:cNvSpPr>
          <p:nvPr>
            <p:ph idx="1"/>
          </p:nvPr>
        </p:nvSpPr>
        <p:spPr>
          <a:xfrm>
            <a:off x="657223" y="2383972"/>
            <a:ext cx="10773157" cy="33857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2"/>
          <p:cNvSpPr>
            <a:spLocks noGrp="1"/>
          </p:cNvSpPr>
          <p:nvPr>
            <p:ph type="sldNum" sz="quarter" idx="10"/>
          </p:nvPr>
        </p:nvSpPr>
        <p:spPr>
          <a:xfrm>
            <a:off x="5351927" y="6279502"/>
            <a:ext cx="1285453" cy="354563"/>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771011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Dark Image Layout">
    <p:spTree>
      <p:nvGrpSpPr>
        <p:cNvPr id="1" name=""/>
        <p:cNvGrpSpPr/>
        <p:nvPr/>
      </p:nvGrpSpPr>
      <p:grpSpPr>
        <a:xfrm>
          <a:off x="0" y="0"/>
          <a:ext cx="0" cy="0"/>
          <a:chOff x="0" y="0"/>
          <a:chExt cx="0" cy="0"/>
        </a:xfrm>
      </p:grpSpPr>
      <p:sp>
        <p:nvSpPr>
          <p:cNvPr id="6" name="Chevron 5"/>
          <p:cNvSpPr/>
          <p:nvPr userDrawn="1"/>
        </p:nvSpPr>
        <p:spPr>
          <a:xfrm>
            <a:off x="1906566" y="0"/>
            <a:ext cx="6858000" cy="6858000"/>
          </a:xfrm>
          <a:prstGeom prst="chevron">
            <a:avLst/>
          </a:prstGeom>
          <a:solidFill>
            <a:srgbClr val="545E64">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chemeClr val="tx1"/>
              </a:solidFill>
            </a:endParaRPr>
          </a:p>
        </p:txBody>
      </p:sp>
      <p:sp>
        <p:nvSpPr>
          <p:cNvPr id="8" name="Chevron 7"/>
          <p:cNvSpPr/>
          <p:nvPr userDrawn="1"/>
        </p:nvSpPr>
        <p:spPr>
          <a:xfrm>
            <a:off x="5337120" y="0"/>
            <a:ext cx="6858000" cy="6858000"/>
          </a:xfrm>
          <a:prstGeom prst="chevron">
            <a:avLst/>
          </a:prstGeom>
          <a:solidFill>
            <a:srgbClr val="262B2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chemeClr val="tx1"/>
              </a:solidFill>
            </a:endParaRPr>
          </a:p>
        </p:txBody>
      </p:sp>
      <p:sp>
        <p:nvSpPr>
          <p:cNvPr id="7" name="Picture Placeholder 6"/>
          <p:cNvSpPr>
            <a:spLocks noGrp="1"/>
          </p:cNvSpPr>
          <p:nvPr>
            <p:ph type="pic" sz="quarter" idx="13"/>
          </p:nvPr>
        </p:nvSpPr>
        <p:spPr>
          <a:xfrm>
            <a:off x="0" y="0"/>
            <a:ext cx="12192000" cy="6858000"/>
          </a:xfrm>
        </p:spPr>
        <p:txBody>
          <a:bodyPr/>
          <a:lstStyle>
            <a:lvl1pPr>
              <a:defRPr>
                <a:solidFill>
                  <a:schemeClr val="bg1"/>
                </a:solidFill>
              </a:defRPr>
            </a:lvl1pPr>
          </a:lstStyle>
          <a:p>
            <a:r>
              <a:rPr lang="en-US"/>
              <a:t>Drag picture to placeholder or click icon to add</a:t>
            </a:r>
            <a:endParaRPr lang="hu-HU" dirty="0"/>
          </a:p>
        </p:txBody>
      </p:sp>
      <p:sp>
        <p:nvSpPr>
          <p:cNvPr id="9" name="Title 1"/>
          <p:cNvSpPr>
            <a:spLocks noGrp="1"/>
          </p:cNvSpPr>
          <p:nvPr>
            <p:ph type="ctrTitle"/>
          </p:nvPr>
        </p:nvSpPr>
        <p:spPr>
          <a:xfrm>
            <a:off x="603504" y="770467"/>
            <a:ext cx="3821539" cy="5303762"/>
          </a:xfrm>
        </p:spPr>
        <p:txBody>
          <a:bodyPr anchor="ctr">
            <a:noAutofit/>
          </a:bodyPr>
          <a:lstStyle>
            <a:lvl1pPr algn="l">
              <a:lnSpc>
                <a:spcPct val="80000"/>
              </a:lnSpc>
              <a:defRPr sz="5400" spc="-120" baseline="0">
                <a:solidFill>
                  <a:srgbClr val="CAA661"/>
                </a:solidFill>
              </a:defRPr>
            </a:lvl1pPr>
          </a:lstStyle>
          <a:p>
            <a:r>
              <a:rPr lang="en-US"/>
              <a:t>Click to edit Master title style</a:t>
            </a:r>
            <a:endParaRPr lang="en-US" dirty="0"/>
          </a:p>
        </p:txBody>
      </p:sp>
      <p:sp>
        <p:nvSpPr>
          <p:cNvPr id="11" name="Slide Number Placeholder 2"/>
          <p:cNvSpPr>
            <a:spLocks noGrp="1"/>
          </p:cNvSpPr>
          <p:nvPr>
            <p:ph type="sldNum" sz="quarter" idx="10"/>
          </p:nvPr>
        </p:nvSpPr>
        <p:spPr>
          <a:xfrm>
            <a:off x="5351927" y="6279502"/>
            <a:ext cx="1285453" cy="354563"/>
          </a:xfrm>
        </p:spPr>
        <p:txBody>
          <a:bodyPr/>
          <a:lstStyle>
            <a:lvl1pPr>
              <a:defRPr>
                <a:solidFill>
                  <a:schemeClr val="bg1">
                    <a:alpha val="50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73378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4 Image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20" name="Text Placeholder 18"/>
          <p:cNvSpPr>
            <a:spLocks noGrp="1"/>
          </p:cNvSpPr>
          <p:nvPr>
            <p:ph type="body" sz="quarter" idx="17"/>
          </p:nvPr>
        </p:nvSpPr>
        <p:spPr>
          <a:xfrm>
            <a:off x="507929" y="4141387"/>
            <a:ext cx="2470151" cy="2413408"/>
          </a:xfrm>
        </p:spPr>
        <p:txBody>
          <a:bodyPr>
            <a:normAutofit/>
          </a:bodyPr>
          <a:lstStyle>
            <a:lvl1pPr algn="l">
              <a:lnSpc>
                <a:spcPct val="150000"/>
              </a:lnSpc>
              <a:defRPr sz="1800">
                <a:solidFill>
                  <a:srgbClr val="FFFFFF"/>
                </a:solidFill>
              </a:defRPr>
            </a:lvl1pPr>
          </a:lstStyle>
          <a:p>
            <a:pPr lvl="0"/>
            <a:r>
              <a:rPr lang="en-US"/>
              <a:t>Click to edit Master text styles</a:t>
            </a:r>
          </a:p>
        </p:txBody>
      </p:sp>
      <p:sp>
        <p:nvSpPr>
          <p:cNvPr id="24" name="Picture Placeholder 23"/>
          <p:cNvSpPr>
            <a:spLocks noGrp="1"/>
          </p:cNvSpPr>
          <p:nvPr>
            <p:ph type="pic" sz="quarter" idx="20"/>
          </p:nvPr>
        </p:nvSpPr>
        <p:spPr>
          <a:xfrm>
            <a:off x="657225" y="2089817"/>
            <a:ext cx="2470150" cy="1811337"/>
          </a:xfrm>
        </p:spPr>
        <p:txBody>
          <a:bodyPr/>
          <a:lstStyle/>
          <a:p>
            <a:r>
              <a:rPr lang="en-US"/>
              <a:t>Drag picture to placeholder or click icon to add</a:t>
            </a:r>
            <a:endParaRPr lang="hu-HU" dirty="0"/>
          </a:p>
        </p:txBody>
      </p:sp>
      <p:sp>
        <p:nvSpPr>
          <p:cNvPr id="25" name="Picture Placeholder 23"/>
          <p:cNvSpPr>
            <a:spLocks noGrp="1"/>
          </p:cNvSpPr>
          <p:nvPr>
            <p:ph type="pic" sz="quarter" idx="21"/>
          </p:nvPr>
        </p:nvSpPr>
        <p:spPr>
          <a:xfrm>
            <a:off x="3446233" y="2089817"/>
            <a:ext cx="2470150" cy="1811337"/>
          </a:xfrm>
        </p:spPr>
        <p:txBody>
          <a:bodyPr/>
          <a:lstStyle/>
          <a:p>
            <a:r>
              <a:rPr lang="en-US"/>
              <a:t>Drag picture to placeholder or click icon to add</a:t>
            </a:r>
            <a:endParaRPr lang="hu-HU"/>
          </a:p>
        </p:txBody>
      </p:sp>
      <p:sp>
        <p:nvSpPr>
          <p:cNvPr id="26" name="Picture Placeholder 23"/>
          <p:cNvSpPr>
            <a:spLocks noGrp="1"/>
          </p:cNvSpPr>
          <p:nvPr>
            <p:ph type="pic" sz="quarter" idx="22"/>
          </p:nvPr>
        </p:nvSpPr>
        <p:spPr>
          <a:xfrm>
            <a:off x="6212757" y="2089817"/>
            <a:ext cx="2470150" cy="1811337"/>
          </a:xfrm>
        </p:spPr>
        <p:txBody>
          <a:bodyPr/>
          <a:lstStyle/>
          <a:p>
            <a:r>
              <a:rPr lang="en-US"/>
              <a:t>Drag picture to placeholder or click icon to add</a:t>
            </a:r>
            <a:endParaRPr lang="hu-HU"/>
          </a:p>
        </p:txBody>
      </p:sp>
      <p:sp>
        <p:nvSpPr>
          <p:cNvPr id="27" name="Picture Placeholder 23"/>
          <p:cNvSpPr>
            <a:spLocks noGrp="1"/>
          </p:cNvSpPr>
          <p:nvPr>
            <p:ph type="pic" sz="quarter" idx="23"/>
          </p:nvPr>
        </p:nvSpPr>
        <p:spPr>
          <a:xfrm>
            <a:off x="8946007" y="2089817"/>
            <a:ext cx="2470150" cy="1811337"/>
          </a:xfrm>
        </p:spPr>
        <p:txBody>
          <a:bodyPr/>
          <a:lstStyle/>
          <a:p>
            <a:r>
              <a:rPr lang="en-US"/>
              <a:t>Drag picture to placeholder or click icon to add</a:t>
            </a:r>
            <a:endParaRPr lang="hu-HU"/>
          </a:p>
        </p:txBody>
      </p:sp>
      <p:sp>
        <p:nvSpPr>
          <p:cNvPr id="28" name="Text Placeholder 18"/>
          <p:cNvSpPr>
            <a:spLocks noGrp="1"/>
          </p:cNvSpPr>
          <p:nvPr>
            <p:ph type="body" sz="quarter" idx="24"/>
          </p:nvPr>
        </p:nvSpPr>
        <p:spPr>
          <a:xfrm>
            <a:off x="3270856" y="4141386"/>
            <a:ext cx="2470151" cy="2413408"/>
          </a:xfrm>
        </p:spPr>
        <p:txBody>
          <a:bodyPr>
            <a:normAutofit/>
          </a:bodyPr>
          <a:lstStyle>
            <a:lvl1pPr algn="l">
              <a:lnSpc>
                <a:spcPct val="150000"/>
              </a:lnSpc>
              <a:defRPr sz="1800">
                <a:solidFill>
                  <a:srgbClr val="FFFFFF"/>
                </a:solidFill>
              </a:defRPr>
            </a:lvl1pPr>
          </a:lstStyle>
          <a:p>
            <a:pPr lvl="0"/>
            <a:r>
              <a:rPr lang="en-US"/>
              <a:t>Click to edit Master text styles</a:t>
            </a:r>
          </a:p>
        </p:txBody>
      </p:sp>
      <p:sp>
        <p:nvSpPr>
          <p:cNvPr id="29" name="Text Placeholder 18"/>
          <p:cNvSpPr>
            <a:spLocks noGrp="1"/>
          </p:cNvSpPr>
          <p:nvPr>
            <p:ph type="body" sz="quarter" idx="25"/>
          </p:nvPr>
        </p:nvSpPr>
        <p:spPr>
          <a:xfrm>
            <a:off x="6033783" y="4141385"/>
            <a:ext cx="2470151" cy="2413408"/>
          </a:xfrm>
        </p:spPr>
        <p:txBody>
          <a:bodyPr>
            <a:normAutofit/>
          </a:bodyPr>
          <a:lstStyle>
            <a:lvl1pPr algn="l">
              <a:lnSpc>
                <a:spcPct val="150000"/>
              </a:lnSpc>
              <a:defRPr sz="1800">
                <a:solidFill>
                  <a:srgbClr val="FFFFFF"/>
                </a:solidFill>
              </a:defRPr>
            </a:lvl1pPr>
          </a:lstStyle>
          <a:p>
            <a:pPr lvl="0"/>
            <a:r>
              <a:rPr lang="en-US"/>
              <a:t>Click to edit Master text styles</a:t>
            </a:r>
          </a:p>
        </p:txBody>
      </p:sp>
      <p:sp>
        <p:nvSpPr>
          <p:cNvPr id="30" name="Text Placeholder 18"/>
          <p:cNvSpPr>
            <a:spLocks noGrp="1"/>
          </p:cNvSpPr>
          <p:nvPr>
            <p:ph type="body" sz="quarter" idx="26"/>
          </p:nvPr>
        </p:nvSpPr>
        <p:spPr>
          <a:xfrm>
            <a:off x="8796711" y="4141385"/>
            <a:ext cx="2470151" cy="2413408"/>
          </a:xfrm>
        </p:spPr>
        <p:txBody>
          <a:bodyPr>
            <a:normAutofit/>
          </a:bodyPr>
          <a:lstStyle>
            <a:lvl1pPr algn="l">
              <a:lnSpc>
                <a:spcPct val="150000"/>
              </a:lnSpc>
              <a:defRPr sz="1800">
                <a:solidFill>
                  <a:srgbClr val="FFFFFF"/>
                </a:solidFill>
              </a:defRPr>
            </a:lvl1pPr>
          </a:lstStyle>
          <a:p>
            <a:pPr lvl="0"/>
            <a:r>
              <a:rPr lang="en-US"/>
              <a:t>Click to edit Master text styles</a:t>
            </a:r>
          </a:p>
        </p:txBody>
      </p:sp>
      <p:cxnSp>
        <p:nvCxnSpPr>
          <p:cNvPr id="8" name="Straight Connector 7"/>
          <p:cNvCxnSpPr/>
          <p:nvPr userDrawn="1"/>
        </p:nvCxnSpPr>
        <p:spPr>
          <a:xfrm>
            <a:off x="657224" y="4021494"/>
            <a:ext cx="2470152" cy="0"/>
          </a:xfrm>
          <a:prstGeom prst="line">
            <a:avLst/>
          </a:prstGeom>
          <a:ln>
            <a:solidFill>
              <a:srgbClr val="CAA66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3446232" y="4021494"/>
            <a:ext cx="2470152" cy="0"/>
          </a:xfrm>
          <a:prstGeom prst="line">
            <a:avLst/>
          </a:prstGeom>
          <a:ln>
            <a:solidFill>
              <a:srgbClr val="CAA66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6212756" y="4021494"/>
            <a:ext cx="2470152" cy="0"/>
          </a:xfrm>
          <a:prstGeom prst="line">
            <a:avLst/>
          </a:prstGeom>
          <a:ln>
            <a:solidFill>
              <a:srgbClr val="CAA66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8946006" y="4021494"/>
            <a:ext cx="2470152" cy="0"/>
          </a:xfrm>
          <a:prstGeom prst="line">
            <a:avLst/>
          </a:prstGeom>
          <a:ln>
            <a:solidFill>
              <a:srgbClr val="CAA66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591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 Text">
    <p:spTree>
      <p:nvGrpSpPr>
        <p:cNvPr id="1" name=""/>
        <p:cNvGrpSpPr/>
        <p:nvPr/>
      </p:nvGrpSpPr>
      <p:grpSpPr>
        <a:xfrm>
          <a:off x="0" y="0"/>
          <a:ext cx="0" cy="0"/>
          <a:chOff x="0" y="0"/>
          <a:chExt cx="0" cy="0"/>
        </a:xfrm>
      </p:grpSpPr>
      <p:sp>
        <p:nvSpPr>
          <p:cNvPr id="2" name="Title 1"/>
          <p:cNvSpPr>
            <a:spLocks noGrp="1"/>
          </p:cNvSpPr>
          <p:nvPr>
            <p:ph type="title"/>
          </p:nvPr>
        </p:nvSpPr>
        <p:spPr>
          <a:xfrm>
            <a:off x="6167535" y="587829"/>
            <a:ext cx="5262464" cy="1446243"/>
          </a:xfrm>
        </p:spPr>
        <p:txBody>
          <a:bodyPr>
            <a:normAutofit/>
          </a:bodyPr>
          <a:lstStyle>
            <a:lvl1pPr>
              <a:defRPr sz="3200"/>
            </a:lvl1pPr>
          </a:lstStyle>
          <a:p>
            <a:r>
              <a:rPr lang="en-US"/>
              <a:t>Click to edit Master title style</a:t>
            </a:r>
            <a:endParaRPr lang="en-US" dirty="0"/>
          </a:p>
        </p:txBody>
      </p:sp>
      <p:sp>
        <p:nvSpPr>
          <p:cNvPr id="24" name="Picture Placeholder 23"/>
          <p:cNvSpPr>
            <a:spLocks noGrp="1"/>
          </p:cNvSpPr>
          <p:nvPr>
            <p:ph type="pic" sz="quarter" idx="20"/>
          </p:nvPr>
        </p:nvSpPr>
        <p:spPr>
          <a:xfrm>
            <a:off x="615819" y="587830"/>
            <a:ext cx="5094515" cy="5589036"/>
          </a:xfrm>
        </p:spPr>
        <p:txBody>
          <a:bodyPr/>
          <a:lstStyle>
            <a:lvl1pPr>
              <a:defRPr>
                <a:solidFill>
                  <a:srgbClr val="A2ABB0"/>
                </a:solidFill>
              </a:defRPr>
            </a:lvl1pPr>
          </a:lstStyle>
          <a:p>
            <a:r>
              <a:rPr lang="en-US"/>
              <a:t>Drag picture to placeholder or click icon to add</a:t>
            </a:r>
            <a:endParaRPr lang="hu-HU" dirty="0"/>
          </a:p>
        </p:txBody>
      </p:sp>
      <p:sp>
        <p:nvSpPr>
          <p:cNvPr id="29" name="Text Placeholder 18"/>
          <p:cNvSpPr>
            <a:spLocks noGrp="1"/>
          </p:cNvSpPr>
          <p:nvPr>
            <p:ph type="body" sz="quarter" idx="25"/>
          </p:nvPr>
        </p:nvSpPr>
        <p:spPr>
          <a:xfrm>
            <a:off x="6167535" y="2108717"/>
            <a:ext cx="5262464" cy="4068149"/>
          </a:xfrm>
        </p:spPr>
        <p:txBody>
          <a:bodyPr>
            <a:normAutofit/>
          </a:bodyPr>
          <a:lstStyle>
            <a:lvl1pPr>
              <a:lnSpc>
                <a:spcPct val="150000"/>
              </a:lnSpc>
              <a:defRPr sz="18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2468611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left - Text ">
    <p:spTree>
      <p:nvGrpSpPr>
        <p:cNvPr id="1" name=""/>
        <p:cNvGrpSpPr/>
        <p:nvPr/>
      </p:nvGrpSpPr>
      <p:grpSpPr>
        <a:xfrm>
          <a:off x="0" y="0"/>
          <a:ext cx="0" cy="0"/>
          <a:chOff x="0" y="0"/>
          <a:chExt cx="0" cy="0"/>
        </a:xfrm>
      </p:grpSpPr>
      <p:sp>
        <p:nvSpPr>
          <p:cNvPr id="2" name="Title 1"/>
          <p:cNvSpPr>
            <a:spLocks noGrp="1"/>
          </p:cNvSpPr>
          <p:nvPr>
            <p:ph type="title"/>
          </p:nvPr>
        </p:nvSpPr>
        <p:spPr>
          <a:xfrm>
            <a:off x="615819" y="587830"/>
            <a:ext cx="5262464" cy="1446243"/>
          </a:xfrm>
        </p:spPr>
        <p:txBody>
          <a:bodyPr>
            <a:normAutofit/>
          </a:bodyPr>
          <a:lstStyle>
            <a:lvl1pPr>
              <a:defRPr sz="3200"/>
            </a:lvl1pPr>
          </a:lstStyle>
          <a:p>
            <a:r>
              <a:rPr lang="en-US"/>
              <a:t>Click to edit Master title style</a:t>
            </a:r>
            <a:endParaRPr lang="en-US" dirty="0"/>
          </a:p>
        </p:txBody>
      </p:sp>
      <p:sp>
        <p:nvSpPr>
          <p:cNvPr id="24" name="Picture Placeholder 23"/>
          <p:cNvSpPr>
            <a:spLocks noGrp="1"/>
          </p:cNvSpPr>
          <p:nvPr>
            <p:ph type="pic" sz="quarter" idx="20"/>
          </p:nvPr>
        </p:nvSpPr>
        <p:spPr>
          <a:xfrm>
            <a:off x="6307493" y="587831"/>
            <a:ext cx="5094515" cy="5589036"/>
          </a:xfrm>
        </p:spPr>
        <p:txBody>
          <a:bodyPr/>
          <a:lstStyle>
            <a:lvl1pPr>
              <a:defRPr>
                <a:solidFill>
                  <a:srgbClr val="A2ABB0"/>
                </a:solidFill>
              </a:defRPr>
            </a:lvl1pPr>
          </a:lstStyle>
          <a:p>
            <a:r>
              <a:rPr lang="en-US"/>
              <a:t>Drag picture to placeholder or click icon to add</a:t>
            </a:r>
            <a:endParaRPr lang="hu-HU" dirty="0"/>
          </a:p>
        </p:txBody>
      </p:sp>
      <p:sp>
        <p:nvSpPr>
          <p:cNvPr id="29" name="Text Placeholder 18"/>
          <p:cNvSpPr>
            <a:spLocks noGrp="1"/>
          </p:cNvSpPr>
          <p:nvPr>
            <p:ph type="body" sz="quarter" idx="25"/>
          </p:nvPr>
        </p:nvSpPr>
        <p:spPr>
          <a:xfrm>
            <a:off x="615819" y="2108718"/>
            <a:ext cx="5262464" cy="4068149"/>
          </a:xfrm>
        </p:spPr>
        <p:txBody>
          <a:bodyPr>
            <a:normAutofit/>
          </a:bodyPr>
          <a:lstStyle>
            <a:lvl1pPr>
              <a:lnSpc>
                <a:spcPct val="150000"/>
              </a:lnSpc>
              <a:defRPr sz="1800">
                <a:solidFill>
                  <a:srgbClr val="ECECEC"/>
                </a:solidFill>
              </a:defRPr>
            </a:lvl1pPr>
          </a:lstStyle>
          <a:p>
            <a:pPr lvl="0"/>
            <a:r>
              <a:rPr lang="en-US"/>
              <a:t>Click to edit Master text styles</a:t>
            </a:r>
          </a:p>
        </p:txBody>
      </p:sp>
    </p:spTree>
    <p:extLst>
      <p:ext uri="{BB962C8B-B14F-4D97-AF65-F5344CB8AC3E}">
        <p14:creationId xmlns:p14="http://schemas.microsoft.com/office/powerpoint/2010/main" val="123821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353B3F">
            <a:alpha val="99000"/>
          </a:srgbClr>
        </a:solidFill>
        <a:effectLst/>
      </p:bgPr>
    </p:bg>
    <p:spTree>
      <p:nvGrpSpPr>
        <p:cNvPr id="1" name=""/>
        <p:cNvGrpSpPr/>
        <p:nvPr/>
      </p:nvGrpSpPr>
      <p:grpSpPr>
        <a:xfrm>
          <a:off x="0" y="0"/>
          <a:ext cx="0" cy="0"/>
          <a:chOff x="0" y="0"/>
          <a:chExt cx="0" cy="0"/>
        </a:xfrm>
      </p:grpSpPr>
      <p:sp>
        <p:nvSpPr>
          <p:cNvPr id="7" name="Chevron 6"/>
          <p:cNvSpPr/>
          <p:nvPr userDrawn="1"/>
        </p:nvSpPr>
        <p:spPr>
          <a:xfrm>
            <a:off x="1906566" y="0"/>
            <a:ext cx="6858000" cy="6858000"/>
          </a:xfrm>
          <a:prstGeom prst="chevron">
            <a:avLst/>
          </a:prstGeom>
          <a:solidFill>
            <a:srgbClr val="545E64">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chemeClr val="tx1"/>
              </a:solidFill>
            </a:endParaRPr>
          </a:p>
        </p:txBody>
      </p:sp>
      <p:sp>
        <p:nvSpPr>
          <p:cNvPr id="11" name="Chevron 10"/>
          <p:cNvSpPr/>
          <p:nvPr userDrawn="1"/>
        </p:nvSpPr>
        <p:spPr>
          <a:xfrm>
            <a:off x="5337120" y="0"/>
            <a:ext cx="6858000" cy="6858000"/>
          </a:xfrm>
          <a:prstGeom prst="chevron">
            <a:avLst/>
          </a:prstGeom>
          <a:solidFill>
            <a:srgbClr val="262B2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chemeClr val="tx1"/>
              </a:solidFill>
            </a:endParaRPr>
          </a:p>
        </p:txBody>
      </p:sp>
      <p:sp>
        <p:nvSpPr>
          <p:cNvPr id="2" name="Title Placeholder 1"/>
          <p:cNvSpPr>
            <a:spLocks noGrp="1"/>
          </p:cNvSpPr>
          <p:nvPr>
            <p:ph type="title"/>
          </p:nvPr>
        </p:nvSpPr>
        <p:spPr>
          <a:xfrm>
            <a:off x="657224" y="499533"/>
            <a:ext cx="10772775" cy="140274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16"/>
          <p:cNvSpPr>
            <a:spLocks noGrp="1"/>
          </p:cNvSpPr>
          <p:nvPr>
            <p:ph type="sldNum" sz="quarter" idx="4"/>
          </p:nvPr>
        </p:nvSpPr>
        <p:spPr>
          <a:xfrm>
            <a:off x="5351927" y="6276001"/>
            <a:ext cx="1285453" cy="354563"/>
          </a:xfrm>
          <a:prstGeom prst="rect">
            <a:avLst/>
          </a:prstGeom>
          <a:noFill/>
        </p:spPr>
        <p:txBody>
          <a:bodyPr anchor="ctr"/>
          <a:lstStyle>
            <a:lvl1pPr algn="ctr">
              <a:defRPr sz="1400">
                <a:solidFill>
                  <a:srgbClr val="FFFFFF">
                    <a:alpha val="50000"/>
                  </a:srgbClr>
                </a:solidFill>
                <a:latin typeface="Open Sans" panose="020B0606030504020204" pitchFamily="34" charset="0"/>
                <a:ea typeface="Open Sans" panose="020B0606030504020204" pitchFamily="34" charset="0"/>
                <a:cs typeface="Open Sans" panose="020B0606030504020204" pitchFamily="34" charset="0"/>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576009240"/>
      </p:ext>
    </p:extLst>
  </p:cSld>
  <p:clrMap bg1="lt1" tx1="dk1" bg2="lt2" tx2="dk2" accent1="accent1" accent2="accent2" accent3="accent3" accent4="accent4" accent5="accent5" accent6="accent6" hlink="hlink" folHlink="folHlink"/>
  <p:sldLayoutIdLst>
    <p:sldLayoutId id="2147484007" r:id="rId1"/>
    <p:sldLayoutId id="2147483936" r:id="rId2"/>
    <p:sldLayoutId id="2147483978" r:id="rId3"/>
    <p:sldLayoutId id="2147483979" r:id="rId4"/>
    <p:sldLayoutId id="2147483980" r:id="rId5"/>
    <p:sldLayoutId id="2147483941" r:id="rId6"/>
    <p:sldLayoutId id="2147483982" r:id="rId7"/>
    <p:sldLayoutId id="2147483983" r:id="rId8"/>
    <p:sldLayoutId id="2147484000" r:id="rId9"/>
    <p:sldLayoutId id="2147484001" r:id="rId10"/>
    <p:sldLayoutId id="2147484002" r:id="rId11"/>
    <p:sldLayoutId id="2147483984" r:id="rId12"/>
    <p:sldLayoutId id="2147483985" r:id="rId13"/>
    <p:sldLayoutId id="2147483986" r:id="rId14"/>
    <p:sldLayoutId id="2147483987" r:id="rId15"/>
    <p:sldLayoutId id="2147483988" r:id="rId16"/>
    <p:sldLayoutId id="2147483989" r:id="rId17"/>
    <p:sldLayoutId id="2147484005" r:id="rId18"/>
    <p:sldLayoutId id="2147484006" r:id="rId19"/>
    <p:sldLayoutId id="2147483872" r:id="rId20"/>
    <p:sldLayoutId id="2147483878" r:id="rId21"/>
    <p:sldLayoutId id="2147483888" r:id="rId22"/>
    <p:sldLayoutId id="2147483993" r:id="rId23"/>
    <p:sldLayoutId id="2147483994" r:id="rId24"/>
    <p:sldLayoutId id="2147483995" r:id="rId25"/>
    <p:sldLayoutId id="2147483996" r:id="rId26"/>
    <p:sldLayoutId id="2147483880" r:id="rId27"/>
    <p:sldLayoutId id="2147483865" r:id="rId28"/>
    <p:sldLayoutId id="2147483868" r:id="rId29"/>
    <p:sldLayoutId id="2147483892" r:id="rId30"/>
    <p:sldLayoutId id="2147483998" r:id="rId31"/>
    <p:sldLayoutId id="2147483893" r:id="rId32"/>
    <p:sldLayoutId id="2147483894" r:id="rId33"/>
    <p:sldLayoutId id="2147483895" r:id="rId34"/>
    <p:sldLayoutId id="2147483869" r:id="rId35"/>
    <p:sldLayoutId id="2147483999" r:id="rId36"/>
  </p:sldLayoutIdLst>
  <p:hf hdr="0" ftr="0" dt="0"/>
  <p:txStyles>
    <p:titleStyle>
      <a:lvl1pPr algn="l" defTabSz="914400" rtl="0" eaLnBrk="1" latinLnBrk="0" hangingPunct="1">
        <a:lnSpc>
          <a:spcPct val="85000"/>
        </a:lnSpc>
        <a:spcBef>
          <a:spcPct val="0"/>
        </a:spcBef>
        <a:buNone/>
        <a:defRPr sz="4800" b="1" kern="1200" spc="-120" baseline="0">
          <a:solidFill>
            <a:srgbClr val="CAA661"/>
          </a:solidFill>
          <a:latin typeface="Open Sans Semibold" panose="020B0706030804020204" pitchFamily="34" charset="0"/>
          <a:ea typeface="Open Sans Semibold" panose="020B0706030804020204" pitchFamily="34" charset="0"/>
          <a:cs typeface="Open Sans Semibold" panose="020B0706030804020204" pitchFamily="34" charset="0"/>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rgbClr val="ECECEC"/>
          </a:solidFill>
          <a:latin typeface="Open Sans Light" panose="020B0306030504020204" pitchFamily="34" charset="0"/>
          <a:ea typeface="Open Sans Light" panose="020B0306030504020204" pitchFamily="34" charset="0"/>
          <a:cs typeface="Open Sans Light" panose="020B0306030504020204" pitchFamily="34" charset="0"/>
        </a:defRPr>
      </a:lvl1pPr>
      <a:lvl2pPr marL="347472" indent="-342900" algn="l" defTabSz="914400" rtl="0" eaLnBrk="1" latinLnBrk="0" hangingPunct="1">
        <a:lnSpc>
          <a:spcPct val="85000"/>
        </a:lnSpc>
        <a:spcBef>
          <a:spcPts val="600"/>
        </a:spcBef>
        <a:buFont typeface="Arial" pitchFamily="34" charset="0"/>
        <a:buChar char=" "/>
        <a:defRPr sz="2400" kern="1200">
          <a:solidFill>
            <a:srgbClr val="ECECEC"/>
          </a:solidFill>
          <a:latin typeface="Open Sans Light" panose="020B0306030504020204" pitchFamily="34" charset="0"/>
          <a:ea typeface="Open Sans Light" panose="020B0306030504020204" pitchFamily="34" charset="0"/>
          <a:cs typeface="Open Sans Light" panose="020B0306030504020204" pitchFamily="34" charset="0"/>
        </a:defRPr>
      </a:lvl2pPr>
      <a:lvl3pPr marL="548640" indent="-548640" algn="l" defTabSz="914400" rtl="0" eaLnBrk="1" latinLnBrk="0" hangingPunct="1">
        <a:lnSpc>
          <a:spcPct val="85000"/>
        </a:lnSpc>
        <a:spcBef>
          <a:spcPts val="600"/>
        </a:spcBef>
        <a:buFont typeface="Arial" pitchFamily="34" charset="0"/>
        <a:buChar char=" "/>
        <a:defRPr sz="2000" i="1" kern="1200">
          <a:solidFill>
            <a:srgbClr val="ECECEC"/>
          </a:solidFill>
          <a:latin typeface="Open Sans Light" panose="020B0306030504020204" pitchFamily="34" charset="0"/>
          <a:ea typeface="Open Sans Light" panose="020B0306030504020204" pitchFamily="34" charset="0"/>
          <a:cs typeface="Open Sans Light" panose="020B0306030504020204" pitchFamily="34" charset="0"/>
        </a:defRPr>
      </a:lvl3pPr>
      <a:lvl4pPr marL="822960" indent="-822960" algn="l" defTabSz="914400" rtl="0" eaLnBrk="1" latinLnBrk="0" hangingPunct="1">
        <a:lnSpc>
          <a:spcPct val="85000"/>
        </a:lnSpc>
        <a:spcBef>
          <a:spcPts val="600"/>
        </a:spcBef>
        <a:buFont typeface="Arial" pitchFamily="34" charset="0"/>
        <a:buChar char=" "/>
        <a:defRPr sz="1800" kern="1200">
          <a:solidFill>
            <a:srgbClr val="ECECEC"/>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097280" indent="-1097280" algn="l" defTabSz="914400" rtl="0" eaLnBrk="1" latinLnBrk="0" hangingPunct="1">
        <a:lnSpc>
          <a:spcPct val="85000"/>
        </a:lnSpc>
        <a:spcBef>
          <a:spcPts val="600"/>
        </a:spcBef>
        <a:buFont typeface="Arial" pitchFamily="34" charset="0"/>
        <a:buChar char=" "/>
        <a:defRPr sz="1800" kern="1200">
          <a:solidFill>
            <a:srgbClr val="ECECEC"/>
          </a:solidFill>
          <a:latin typeface="Open Sans Light" panose="020B0306030504020204" pitchFamily="34" charset="0"/>
          <a:ea typeface="Open Sans Light" panose="020B0306030504020204" pitchFamily="34" charset="0"/>
          <a:cs typeface="Open Sans Light" panose="020B0306030504020204" pitchFamily="34" charset="0"/>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77897" y="196343"/>
            <a:ext cx="11836205" cy="6586418"/>
          </a:xfrm>
          <a:prstGeom prst="rect">
            <a:avLst/>
          </a:prstGeom>
          <a:noFill/>
        </p:spPr>
        <p:txBody>
          <a:bodyPr wrap="square" rtlCol="0">
            <a:spAutoFit/>
          </a:bodyPr>
          <a:lstStyle/>
          <a:p>
            <a:r>
              <a:rPr lang="en-US" sz="4400" b="1" dirty="0">
                <a:solidFill>
                  <a:schemeClr val="accent2"/>
                </a:solidFill>
                <a:latin typeface="Open Sans" charset="0"/>
                <a:ea typeface="Open Sans" charset="0"/>
                <a:cs typeface="Open Sans" charset="0"/>
              </a:rPr>
              <a:t>RISK MANAGEMENT RESOURCE:</a:t>
            </a:r>
            <a:endParaRPr lang="en-US" sz="8000" b="1" dirty="0">
              <a:solidFill>
                <a:schemeClr val="bg1"/>
              </a:solidFill>
              <a:latin typeface="Open Sans" charset="0"/>
              <a:ea typeface="Open Sans" charset="0"/>
              <a:cs typeface="Open Sans" charset="0"/>
            </a:endParaRPr>
          </a:p>
          <a:p>
            <a:r>
              <a:rPr lang="en-US" sz="8000" b="1" dirty="0">
                <a:solidFill>
                  <a:schemeClr val="bg1"/>
                </a:solidFill>
                <a:latin typeface="Open Sans" charset="0"/>
                <a:ea typeface="Open Sans" charset="0"/>
                <a:cs typeface="Open Sans" charset="0"/>
              </a:rPr>
              <a:t>SEXUAL ASSAULT ADVOCACY </a:t>
            </a:r>
          </a:p>
          <a:p>
            <a:r>
              <a:rPr lang="en-US" sz="8000" b="1" dirty="0">
                <a:solidFill>
                  <a:schemeClr val="bg1"/>
                </a:solidFill>
                <a:latin typeface="Open Sans" charset="0"/>
                <a:ea typeface="Open Sans" charset="0"/>
                <a:cs typeface="Open Sans" charset="0"/>
              </a:rPr>
              <a:t>AND PREVENTION</a:t>
            </a:r>
          </a:p>
          <a:p>
            <a:endParaRPr lang="en-US" sz="3000" dirty="0">
              <a:solidFill>
                <a:schemeClr val="bg1"/>
              </a:solidFill>
              <a:latin typeface="Open Sans" charset="0"/>
              <a:ea typeface="Open Sans" charset="0"/>
              <a:cs typeface="Open Sans" charset="0"/>
            </a:endParaRPr>
          </a:p>
          <a:p>
            <a:endParaRPr lang="en-US" sz="3000" dirty="0">
              <a:solidFill>
                <a:schemeClr val="bg1"/>
              </a:solidFill>
              <a:latin typeface="Open Sans" charset="0"/>
              <a:ea typeface="Open Sans" charset="0"/>
              <a:cs typeface="Open Sans" charset="0"/>
            </a:endParaRPr>
          </a:p>
          <a:p>
            <a:r>
              <a:rPr lang="en-US" sz="3000" dirty="0">
                <a:solidFill>
                  <a:schemeClr val="bg1"/>
                </a:solidFill>
                <a:latin typeface="Open Sans" charset="0"/>
                <a:ea typeface="Open Sans" charset="0"/>
                <a:cs typeface="Open Sans" charset="0"/>
              </a:rPr>
              <a:t>JOHN RAWLINS III </a:t>
            </a:r>
            <a:r>
              <a:rPr lang="en-US" sz="1600" b="1" dirty="0">
                <a:solidFill>
                  <a:schemeClr val="accent2"/>
                </a:solidFill>
                <a:latin typeface="Symbol" charset="2"/>
                <a:ea typeface="Symbol" charset="2"/>
                <a:cs typeface="Symbol" charset="2"/>
              </a:rPr>
              <a:t>IIL </a:t>
            </a:r>
            <a:r>
              <a:rPr lang="en-US" sz="1600" b="1" dirty="0">
                <a:solidFill>
                  <a:schemeClr val="accent2"/>
                </a:solidFill>
                <a:latin typeface="Times" pitchFamily="2" charset="0"/>
                <a:ea typeface="Symbol" charset="2"/>
                <a:cs typeface="Symbol" charset="2"/>
              </a:rPr>
              <a:t>’</a:t>
            </a:r>
            <a:r>
              <a:rPr lang="en-US" sz="1600" b="1" dirty="0">
                <a:solidFill>
                  <a:schemeClr val="accent2"/>
                </a:solidFill>
                <a:latin typeface="Symbol" charset="2"/>
                <a:ea typeface="Symbol" charset="2"/>
                <a:cs typeface="Symbol" charset="2"/>
              </a:rPr>
              <a:t>07</a:t>
            </a:r>
          </a:p>
          <a:p>
            <a:r>
              <a:rPr lang="en-US" sz="1600" dirty="0">
                <a:solidFill>
                  <a:schemeClr val="bg1"/>
                </a:solidFill>
                <a:latin typeface="Open Sans" charset="0"/>
                <a:ea typeface="Open Sans" charset="0"/>
                <a:cs typeface="Open Sans" charset="0"/>
              </a:rPr>
              <a:t>Assistant Director for Leadership Development &amp; Training</a:t>
            </a:r>
          </a:p>
          <a:p>
            <a:r>
              <a:rPr lang="en-US" sz="1600" b="1" dirty="0">
                <a:solidFill>
                  <a:schemeClr val="bg1"/>
                </a:solidFill>
                <a:latin typeface="Open Sans" charset="0"/>
                <a:ea typeface="Open Sans" charset="0"/>
                <a:cs typeface="Open Sans" charset="0"/>
              </a:rPr>
              <a:t>Alpha Phi Alpha Fraternity, Inc. </a:t>
            </a:r>
          </a:p>
          <a:p>
            <a:r>
              <a:rPr lang="en-US" sz="1600" b="1" dirty="0">
                <a:solidFill>
                  <a:schemeClr val="bg1"/>
                </a:solidFill>
                <a:latin typeface="Open Sans" charset="0"/>
                <a:ea typeface="Open Sans" charset="0"/>
                <a:cs typeface="Open Sans" charset="0"/>
              </a:rPr>
              <a:t>Corporate Headquarters</a:t>
            </a:r>
            <a:endParaRPr lang="en-US" sz="1600" b="1" dirty="0">
              <a:solidFill>
                <a:schemeClr val="accent2"/>
              </a:solidFill>
              <a:latin typeface="Symbol" charset="2"/>
              <a:ea typeface="Symbol" charset="2"/>
              <a:cs typeface="Symbol" charset="2"/>
            </a:endParaRPr>
          </a:p>
        </p:txBody>
      </p:sp>
      <p:pic>
        <p:nvPicPr>
          <p:cNvPr id="5" name="Picture 4"/>
          <p:cNvPicPr>
            <a:picLocks noChangeAspect="1"/>
          </p:cNvPicPr>
          <p:nvPr/>
        </p:nvPicPr>
        <p:blipFill>
          <a:blip r:embed="rId2"/>
          <a:stretch>
            <a:fillRect/>
          </a:stretch>
        </p:blipFill>
        <p:spPr>
          <a:xfrm>
            <a:off x="10909300" y="5421939"/>
            <a:ext cx="1282700" cy="1282700"/>
          </a:xfrm>
          <a:prstGeom prst="rect">
            <a:avLst/>
          </a:prstGeom>
        </p:spPr>
      </p:pic>
    </p:spTree>
    <p:extLst>
      <p:ext uri="{BB962C8B-B14F-4D97-AF65-F5344CB8AC3E}">
        <p14:creationId xmlns:p14="http://schemas.microsoft.com/office/powerpoint/2010/main" val="284476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02D028EA-6C97-4AE8-B013-C06A04F09CE1}"/>
              </a:ext>
            </a:extLst>
          </p:cNvPr>
          <p:cNvSpPr>
            <a:spLocks noGrp="1"/>
          </p:cNvSpPr>
          <p:nvPr>
            <p:ph type="title"/>
          </p:nvPr>
        </p:nvSpPr>
        <p:spPr/>
        <p:txBody>
          <a:bodyPr/>
          <a:lstStyle/>
          <a:p>
            <a:r>
              <a:rPr lang="en-US" dirty="0"/>
              <a:t>Official Membership and Procedures Manual</a:t>
            </a:r>
          </a:p>
        </p:txBody>
      </p:sp>
      <p:sp>
        <p:nvSpPr>
          <p:cNvPr id="13" name="Text Placeholder 12">
            <a:extLst>
              <a:ext uri="{FF2B5EF4-FFF2-40B4-BE49-F238E27FC236}">
                <a16:creationId xmlns:a16="http://schemas.microsoft.com/office/drawing/2014/main" id="{9F80F164-B462-42FC-B6F7-28A4D77E5B90}"/>
              </a:ext>
            </a:extLst>
          </p:cNvPr>
          <p:cNvSpPr>
            <a:spLocks noGrp="1"/>
          </p:cNvSpPr>
          <p:nvPr>
            <p:ph type="body" sz="quarter" idx="25"/>
          </p:nvPr>
        </p:nvSpPr>
        <p:spPr>
          <a:xfrm>
            <a:off x="6167535" y="2215299"/>
            <a:ext cx="5262464" cy="3461946"/>
          </a:xfrm>
        </p:spPr>
        <p:txBody>
          <a:bodyPr>
            <a:normAutofit/>
          </a:bodyPr>
          <a:lstStyle/>
          <a:p>
            <a:pPr>
              <a:buFont typeface="Arial" panose="020B0604020202020204" pitchFamily="34" charset="0"/>
              <a:buChar char="•"/>
            </a:pPr>
            <a:r>
              <a:rPr lang="en-US" dirty="0"/>
              <a:t>Outlines updated and new policies centered on creating a safer and more engaging fraternal experience, while also considering fraternal activities and functions.</a:t>
            </a:r>
          </a:p>
          <a:p>
            <a:pPr>
              <a:buFont typeface="Arial" panose="020B0604020202020204" pitchFamily="34" charset="0"/>
              <a:buChar char="•"/>
            </a:pPr>
            <a:r>
              <a:rPr lang="en-US" dirty="0"/>
              <a:t>Available in its entirety or in an abridged format on </a:t>
            </a:r>
            <a:r>
              <a:rPr lang="en-US" dirty="0" err="1"/>
              <a:t>AlphaNet</a:t>
            </a:r>
            <a:r>
              <a:rPr lang="en-US" dirty="0"/>
              <a:t>.</a:t>
            </a:r>
          </a:p>
        </p:txBody>
      </p:sp>
      <p:pic>
        <p:nvPicPr>
          <p:cNvPr id="3" name="Picture 2">
            <a:extLst>
              <a:ext uri="{FF2B5EF4-FFF2-40B4-BE49-F238E27FC236}">
                <a16:creationId xmlns:a16="http://schemas.microsoft.com/office/drawing/2014/main" id="{41987B8A-B155-404B-B144-51EA7B0375C9}"/>
              </a:ext>
            </a:extLst>
          </p:cNvPr>
          <p:cNvPicPr>
            <a:picLocks noChangeAspect="1"/>
          </p:cNvPicPr>
          <p:nvPr/>
        </p:nvPicPr>
        <p:blipFill rotWithShape="1">
          <a:blip r:embed="rId3"/>
          <a:srcRect l="13068" t="23180" r="66715" b="14405"/>
          <a:stretch/>
        </p:blipFill>
        <p:spPr>
          <a:xfrm>
            <a:off x="893976" y="587829"/>
            <a:ext cx="3779833" cy="4884707"/>
          </a:xfrm>
          <a:prstGeom prst="rect">
            <a:avLst/>
          </a:prstGeom>
          <a:effectLst>
            <a:reflection blurRad="6350" stA="52000" endA="300" endPos="35000" dir="5400000" sy="-100000" algn="bl" rotWithShape="0"/>
          </a:effectLst>
          <a:scene3d>
            <a:camera prst="isometricOffAxis1Right"/>
            <a:lightRig rig="threePt" dir="t"/>
          </a:scene3d>
        </p:spPr>
      </p:pic>
    </p:spTree>
    <p:extLst>
      <p:ext uri="{BB962C8B-B14F-4D97-AF65-F5344CB8AC3E}">
        <p14:creationId xmlns:p14="http://schemas.microsoft.com/office/powerpoint/2010/main" val="398168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02D028EA-6C97-4AE8-B013-C06A04F09CE1}"/>
              </a:ext>
            </a:extLst>
          </p:cNvPr>
          <p:cNvSpPr>
            <a:spLocks noGrp="1"/>
          </p:cNvSpPr>
          <p:nvPr>
            <p:ph type="title"/>
          </p:nvPr>
        </p:nvSpPr>
        <p:spPr/>
        <p:txBody>
          <a:bodyPr>
            <a:normAutofit fontScale="90000"/>
          </a:bodyPr>
          <a:lstStyle/>
          <a:p>
            <a:r>
              <a:rPr lang="en-US" dirty="0"/>
              <a:t>Policy on Sexual Harassment, Sexual Misconduct, Child Neglect and Abuse – p. 10</a:t>
            </a:r>
          </a:p>
        </p:txBody>
      </p:sp>
      <p:sp>
        <p:nvSpPr>
          <p:cNvPr id="13" name="Text Placeholder 12">
            <a:extLst>
              <a:ext uri="{FF2B5EF4-FFF2-40B4-BE49-F238E27FC236}">
                <a16:creationId xmlns:a16="http://schemas.microsoft.com/office/drawing/2014/main" id="{9F80F164-B462-42FC-B6F7-28A4D77E5B90}"/>
              </a:ext>
            </a:extLst>
          </p:cNvPr>
          <p:cNvSpPr>
            <a:spLocks noGrp="1"/>
          </p:cNvSpPr>
          <p:nvPr>
            <p:ph type="body" sz="quarter" idx="25"/>
          </p:nvPr>
        </p:nvSpPr>
        <p:spPr>
          <a:xfrm>
            <a:off x="6167535" y="2034072"/>
            <a:ext cx="5262464" cy="4236099"/>
          </a:xfrm>
        </p:spPr>
        <p:txBody>
          <a:bodyPr>
            <a:normAutofit fontScale="70000" lnSpcReduction="20000"/>
          </a:bodyPr>
          <a:lstStyle/>
          <a:p>
            <a:pPr marL="342900" indent="-342900">
              <a:buFont typeface="+mj-lt"/>
              <a:buAutoNum type="arabicPeriod"/>
            </a:pPr>
            <a:r>
              <a:rPr lang="en-US" dirty="0"/>
              <a:t>The fraternity will not tolerate or condone any form of sexist or sexually abusive behavior on the part of its members, whether physical, mental or emotional.</a:t>
            </a:r>
          </a:p>
          <a:p>
            <a:pPr marL="342900" indent="-342900">
              <a:buFont typeface="+mj-lt"/>
              <a:buAutoNum type="arabicPeriod"/>
            </a:pPr>
            <a:r>
              <a:rPr lang="en-US" dirty="0"/>
              <a:t>This is to include any actions, activities or events, whether on chapter premises or an off-site location which are demeaning to women or men, including but not limited to unwelcome sexual advances, requests for sexual favors, and other verbal, non-verbal or physical conduct of a sexually harassing nature.</a:t>
            </a:r>
          </a:p>
          <a:p>
            <a:pPr marL="342900" indent="-342900">
              <a:buFont typeface="+mj-lt"/>
              <a:buAutoNum type="arabicPeriod"/>
            </a:pPr>
            <a:r>
              <a:rPr lang="en-US" dirty="0"/>
              <a:t>The sections titled, </a:t>
            </a:r>
            <a:r>
              <a:rPr lang="en-US" b="1" dirty="0"/>
              <a:t>Reporting Sexual Misconduct and Investigated Sexual Misconduct</a:t>
            </a:r>
            <a:r>
              <a:rPr lang="en-US" dirty="0"/>
              <a:t>, provided detailed overviews of how to both report sexual misconduct within the Fraternity and the internal investigation process.</a:t>
            </a:r>
          </a:p>
          <a:p>
            <a:pPr marL="342900" indent="-342900">
              <a:buFont typeface="+mj-lt"/>
              <a:buAutoNum type="arabicPeriod"/>
            </a:pPr>
            <a:r>
              <a:rPr lang="en-US" dirty="0"/>
              <a:t>It is also important to remember to report to authorities, when necessary.</a:t>
            </a:r>
          </a:p>
          <a:p>
            <a:pPr marL="342900" indent="-342900">
              <a:buFont typeface="+mj-lt"/>
              <a:buAutoNum type="arabicPeriod"/>
            </a:pPr>
            <a:endParaRPr lang="en-US" dirty="0"/>
          </a:p>
        </p:txBody>
      </p:sp>
      <p:pic>
        <p:nvPicPr>
          <p:cNvPr id="3" name="Picture 2">
            <a:extLst>
              <a:ext uri="{FF2B5EF4-FFF2-40B4-BE49-F238E27FC236}">
                <a16:creationId xmlns:a16="http://schemas.microsoft.com/office/drawing/2014/main" id="{41987B8A-B155-404B-B144-51EA7B0375C9}"/>
              </a:ext>
            </a:extLst>
          </p:cNvPr>
          <p:cNvPicPr>
            <a:picLocks noChangeAspect="1"/>
          </p:cNvPicPr>
          <p:nvPr/>
        </p:nvPicPr>
        <p:blipFill rotWithShape="1">
          <a:blip r:embed="rId3"/>
          <a:srcRect l="13068" t="23180" r="66715" b="14405"/>
          <a:stretch/>
        </p:blipFill>
        <p:spPr>
          <a:xfrm>
            <a:off x="893976" y="587829"/>
            <a:ext cx="3779833" cy="4884707"/>
          </a:xfrm>
          <a:prstGeom prst="rect">
            <a:avLst/>
          </a:prstGeom>
          <a:effectLst>
            <a:reflection blurRad="6350" stA="52000" endA="300" endPos="35000" dir="5400000" sy="-100000" algn="bl" rotWithShape="0"/>
          </a:effectLst>
          <a:scene3d>
            <a:camera prst="isometricOffAxis1Right"/>
            <a:lightRig rig="threePt" dir="t"/>
          </a:scene3d>
        </p:spPr>
      </p:pic>
    </p:spTree>
    <p:extLst>
      <p:ext uri="{BB962C8B-B14F-4D97-AF65-F5344CB8AC3E}">
        <p14:creationId xmlns:p14="http://schemas.microsoft.com/office/powerpoint/2010/main" val="1204052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636B13B-A38B-46B5-86F6-0FCF90FC4A6D}"/>
              </a:ext>
            </a:extLst>
          </p:cNvPr>
          <p:cNvSpPr>
            <a:spLocks noGrp="1"/>
          </p:cNvSpPr>
          <p:nvPr>
            <p:ph type="body" sz="quarter" idx="26"/>
          </p:nvPr>
        </p:nvSpPr>
        <p:spPr>
          <a:xfrm>
            <a:off x="712237" y="1446669"/>
            <a:ext cx="5262464" cy="4922460"/>
          </a:xfrm>
        </p:spPr>
        <p:txBody>
          <a:bodyPr>
            <a:normAutofit fontScale="70000" lnSpcReduction="20000"/>
          </a:bodyPr>
          <a:lstStyle/>
          <a:p>
            <a:pPr>
              <a:lnSpc>
                <a:spcPct val="120000"/>
              </a:lnSpc>
              <a:buFont typeface="Arial" panose="020B0604020202020204" pitchFamily="34" charset="0"/>
              <a:buChar char="•"/>
            </a:pPr>
            <a:r>
              <a:rPr lang="en-US" dirty="0"/>
              <a:t>The first step in stopping sexual misconduct is to directly inform the person involved that their conduct is unwelcome, a violation of Fraternal policy, and that it must immediately stop.</a:t>
            </a:r>
          </a:p>
          <a:p>
            <a:pPr>
              <a:lnSpc>
                <a:spcPct val="120000"/>
              </a:lnSpc>
              <a:buFont typeface="Arial" panose="020B0604020202020204" pitchFamily="34" charset="0"/>
              <a:buChar char="•"/>
            </a:pPr>
            <a:r>
              <a:rPr lang="en-US" dirty="0"/>
              <a:t>Anyone can report allegations of sexual misconduct to the Chapter President, District Director, Regional Vice President or Human Resources Committee.</a:t>
            </a:r>
          </a:p>
          <a:p>
            <a:pPr>
              <a:lnSpc>
                <a:spcPct val="120000"/>
              </a:lnSpc>
              <a:buFont typeface="Arial" panose="020B0604020202020204" pitchFamily="34" charset="0"/>
              <a:buChar char="•"/>
            </a:pPr>
            <a:r>
              <a:rPr lang="en-US" dirty="0"/>
              <a:t>Allegations of sexual exploitation or misconduct against leaders in the fraternity must be immediately reported to the Regional Counsel, General Counsel or Human Resources Committee.</a:t>
            </a:r>
          </a:p>
          <a:p>
            <a:pPr>
              <a:lnSpc>
                <a:spcPct val="120000"/>
              </a:lnSpc>
              <a:buFont typeface="Arial" panose="020B0604020202020204" pitchFamily="34" charset="0"/>
              <a:buChar char="•"/>
            </a:pPr>
            <a:r>
              <a:rPr lang="en-US" dirty="0"/>
              <a:t>Allegations of sexual abuse with minor children and vulnerable adults must be reported to the Regional Vice President, Regional Counsel, General Counsel, or Human Resources Committee. In addition, allegations of sexual abuse towards minors will be reported to guardians on file and the appropriate authorities.</a:t>
            </a:r>
          </a:p>
          <a:p>
            <a:pPr>
              <a:lnSpc>
                <a:spcPct val="120000"/>
              </a:lnSpc>
              <a:buFont typeface="Arial" panose="020B0604020202020204" pitchFamily="34" charset="0"/>
              <a:buChar char="•"/>
            </a:pPr>
            <a:r>
              <a:rPr lang="en-US" dirty="0"/>
              <a:t>Alleged victims of sexual misconduct are assured of legal confidentiality regarding any allegations they make.</a:t>
            </a:r>
          </a:p>
          <a:p>
            <a:pPr>
              <a:lnSpc>
                <a:spcPct val="120000"/>
              </a:lnSpc>
              <a:buFont typeface="Arial" panose="020B0604020202020204" pitchFamily="34" charset="0"/>
              <a:buChar char="•"/>
            </a:pPr>
            <a:r>
              <a:rPr lang="en-US" dirty="0"/>
              <a:t>The Fraternity has established an internal process to investigate allegation of sexual misconduct. </a:t>
            </a:r>
          </a:p>
        </p:txBody>
      </p:sp>
      <p:sp>
        <p:nvSpPr>
          <p:cNvPr id="13" name="Title 4">
            <a:extLst>
              <a:ext uri="{FF2B5EF4-FFF2-40B4-BE49-F238E27FC236}">
                <a16:creationId xmlns:a16="http://schemas.microsoft.com/office/drawing/2014/main" id="{BE8F6332-E361-46FC-84FE-B5D783CB6AE2}"/>
              </a:ext>
            </a:extLst>
          </p:cNvPr>
          <p:cNvSpPr>
            <a:spLocks noGrp="1"/>
          </p:cNvSpPr>
          <p:nvPr>
            <p:ph type="title"/>
          </p:nvPr>
        </p:nvSpPr>
        <p:spPr>
          <a:xfrm>
            <a:off x="712237" y="587829"/>
            <a:ext cx="10717762" cy="669471"/>
          </a:xfrm>
        </p:spPr>
        <p:txBody>
          <a:bodyPr>
            <a:normAutofit/>
          </a:bodyPr>
          <a:lstStyle/>
          <a:p>
            <a:pPr algn="ctr"/>
            <a:r>
              <a:rPr lang="en-US" sz="4000" dirty="0"/>
              <a:t>REPORTING SEXUAL MISCONDUCT</a:t>
            </a:r>
          </a:p>
        </p:txBody>
      </p:sp>
      <p:pic>
        <p:nvPicPr>
          <p:cNvPr id="2050" name="Picture 2" descr="Image result for REPORTING SEXUAL MISCONDUCT">
            <a:extLst>
              <a:ext uri="{FF2B5EF4-FFF2-40B4-BE49-F238E27FC236}">
                <a16:creationId xmlns:a16="http://schemas.microsoft.com/office/drawing/2014/main" id="{BF3C0C5D-2668-48FA-94CF-9DC5BCDC9A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7603" y="1950091"/>
            <a:ext cx="3295650"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07557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16E077-B4E5-435A-AE66-E5224B5EA30F}"/>
              </a:ext>
            </a:extLst>
          </p:cNvPr>
          <p:cNvSpPr>
            <a:spLocks noGrp="1"/>
          </p:cNvSpPr>
          <p:nvPr>
            <p:ph type="title"/>
          </p:nvPr>
        </p:nvSpPr>
        <p:spPr>
          <a:xfrm>
            <a:off x="712237" y="587829"/>
            <a:ext cx="10717762" cy="804743"/>
          </a:xfrm>
        </p:spPr>
        <p:txBody>
          <a:bodyPr>
            <a:normAutofit/>
          </a:bodyPr>
          <a:lstStyle/>
          <a:p>
            <a:pPr algn="ctr"/>
            <a:r>
              <a:rPr lang="en-US" sz="4800" dirty="0"/>
              <a:t>BYSTANDER </a:t>
            </a:r>
            <a:r>
              <a:rPr lang="en-US" sz="4800" dirty="0">
                <a:solidFill>
                  <a:srgbClr val="FFFFFF"/>
                </a:solidFill>
              </a:rPr>
              <a:t>INTERVENTION</a:t>
            </a:r>
          </a:p>
        </p:txBody>
      </p:sp>
      <p:sp>
        <p:nvSpPr>
          <p:cNvPr id="10" name="Text Placeholder 9">
            <a:extLst>
              <a:ext uri="{FF2B5EF4-FFF2-40B4-BE49-F238E27FC236}">
                <a16:creationId xmlns:a16="http://schemas.microsoft.com/office/drawing/2014/main" id="{2ADE50CE-1602-414C-B3A0-F0014220B16C}"/>
              </a:ext>
            </a:extLst>
          </p:cNvPr>
          <p:cNvSpPr>
            <a:spLocks noGrp="1"/>
          </p:cNvSpPr>
          <p:nvPr>
            <p:ph type="body" sz="quarter" idx="26"/>
          </p:nvPr>
        </p:nvSpPr>
        <p:spPr>
          <a:xfrm>
            <a:off x="4954825" y="1392572"/>
            <a:ext cx="5162440" cy="3187816"/>
          </a:xfrm>
        </p:spPr>
        <p:txBody>
          <a:bodyPr>
            <a:normAutofit fontScale="92500" lnSpcReduction="20000"/>
          </a:bodyPr>
          <a:lstStyle/>
          <a:p>
            <a:pPr lvl="1">
              <a:lnSpc>
                <a:spcPct val="150000"/>
              </a:lnSpc>
            </a:pPr>
            <a:r>
              <a:rPr lang="en-US" sz="3000" b="1" dirty="0">
                <a:solidFill>
                  <a:srgbClr val="CBA763"/>
                </a:solidFill>
              </a:rPr>
              <a:t>Notice the event</a:t>
            </a:r>
          </a:p>
          <a:p>
            <a:pPr lvl="1">
              <a:lnSpc>
                <a:spcPct val="150000"/>
              </a:lnSpc>
            </a:pPr>
            <a:r>
              <a:rPr lang="en-US" sz="3000" b="1" dirty="0">
                <a:solidFill>
                  <a:srgbClr val="CBA763"/>
                </a:solidFill>
              </a:rPr>
              <a:t>Identify it as an emergency</a:t>
            </a:r>
          </a:p>
          <a:p>
            <a:pPr lvl="1">
              <a:lnSpc>
                <a:spcPct val="150000"/>
              </a:lnSpc>
            </a:pPr>
            <a:r>
              <a:rPr lang="en-US" sz="3000" b="1" dirty="0">
                <a:solidFill>
                  <a:srgbClr val="CBA763"/>
                </a:solidFill>
              </a:rPr>
              <a:t>Take responsibility</a:t>
            </a:r>
          </a:p>
          <a:p>
            <a:pPr lvl="1">
              <a:lnSpc>
                <a:spcPct val="150000"/>
              </a:lnSpc>
            </a:pPr>
            <a:r>
              <a:rPr lang="en-US" sz="3000" b="1" dirty="0">
                <a:solidFill>
                  <a:srgbClr val="CBA763"/>
                </a:solidFill>
              </a:rPr>
              <a:t>Decide how to help</a:t>
            </a:r>
          </a:p>
          <a:p>
            <a:pPr lvl="1">
              <a:lnSpc>
                <a:spcPct val="150000"/>
              </a:lnSpc>
            </a:pPr>
            <a:r>
              <a:rPr lang="en-US" sz="3000" b="1" dirty="0">
                <a:solidFill>
                  <a:srgbClr val="CBA763"/>
                </a:solidFill>
              </a:rPr>
              <a:t>Act to intervene</a:t>
            </a:r>
          </a:p>
        </p:txBody>
      </p:sp>
      <p:sp>
        <p:nvSpPr>
          <p:cNvPr id="6" name="TextBox 5">
            <a:extLst>
              <a:ext uri="{FF2B5EF4-FFF2-40B4-BE49-F238E27FC236}">
                <a16:creationId xmlns:a16="http://schemas.microsoft.com/office/drawing/2014/main" id="{3798575C-FC1F-4ABF-B1C8-688C9C4C6706}"/>
              </a:ext>
            </a:extLst>
          </p:cNvPr>
          <p:cNvSpPr txBox="1"/>
          <p:nvPr/>
        </p:nvSpPr>
        <p:spPr>
          <a:xfrm>
            <a:off x="7772400" y="6108700"/>
            <a:ext cx="4051300" cy="400110"/>
          </a:xfrm>
          <a:prstGeom prst="rect">
            <a:avLst/>
          </a:prstGeom>
          <a:noFill/>
        </p:spPr>
        <p:txBody>
          <a:bodyPr wrap="square" rtlCol="0">
            <a:spAutoFit/>
          </a:bodyPr>
          <a:lstStyle/>
          <a:p>
            <a:pPr algn="r"/>
            <a:r>
              <a:rPr lang="en-US" sz="1000" dirty="0">
                <a:solidFill>
                  <a:schemeClr val="bg1"/>
                </a:solidFill>
              </a:rPr>
              <a:t>Source:</a:t>
            </a:r>
          </a:p>
          <a:p>
            <a:pPr algn="r"/>
            <a:r>
              <a:rPr lang="en-US" sz="1000" dirty="0" err="1">
                <a:solidFill>
                  <a:schemeClr val="bg1"/>
                </a:solidFill>
              </a:rPr>
              <a:t>CampusClarity</a:t>
            </a:r>
            <a:endParaRPr lang="en-US" sz="1000" dirty="0">
              <a:solidFill>
                <a:schemeClr val="bg1"/>
              </a:solidFill>
            </a:endParaRPr>
          </a:p>
        </p:txBody>
      </p:sp>
      <p:sp>
        <p:nvSpPr>
          <p:cNvPr id="2" name="Rectangle 1">
            <a:extLst>
              <a:ext uri="{FF2B5EF4-FFF2-40B4-BE49-F238E27FC236}">
                <a16:creationId xmlns:a16="http://schemas.microsoft.com/office/drawing/2014/main" id="{56C33123-00AF-4B30-A88C-F622EB0FBF72}"/>
              </a:ext>
            </a:extLst>
          </p:cNvPr>
          <p:cNvSpPr/>
          <p:nvPr/>
        </p:nvSpPr>
        <p:spPr>
          <a:xfrm>
            <a:off x="2024970" y="4726764"/>
            <a:ext cx="8092295" cy="1477328"/>
          </a:xfrm>
          <a:prstGeom prst="rect">
            <a:avLst/>
          </a:prstGeom>
        </p:spPr>
        <p:txBody>
          <a:bodyPr wrap="square">
            <a:spAutoFit/>
          </a:bodyPr>
          <a:lstStyle/>
          <a:p>
            <a:pPr algn="ctr"/>
            <a:r>
              <a:rPr lang="en-US" dirty="0">
                <a:solidFill>
                  <a:srgbClr val="FFFFFF"/>
                </a:solidFill>
              </a:rPr>
              <a:t>The more people who are there to witness a situation where someone needs help, the less likely it is that someone will actually intervene.</a:t>
            </a:r>
          </a:p>
          <a:p>
            <a:pPr algn="ctr"/>
            <a:endParaRPr lang="en-US" dirty="0">
              <a:solidFill>
                <a:srgbClr val="FFFFFF"/>
              </a:solidFill>
            </a:endParaRPr>
          </a:p>
          <a:p>
            <a:pPr algn="ctr"/>
            <a:r>
              <a:rPr lang="en-US" dirty="0">
                <a:solidFill>
                  <a:srgbClr val="FFFFFF"/>
                </a:solidFill>
              </a:rPr>
              <a:t>A person’s feeling of responsibility is not as strong when that responsibility is shared by others.</a:t>
            </a:r>
          </a:p>
        </p:txBody>
      </p:sp>
      <p:pic>
        <p:nvPicPr>
          <p:cNvPr id="7170" name="Picture 2" descr="Image result for speak up">
            <a:extLst>
              <a:ext uri="{FF2B5EF4-FFF2-40B4-BE49-F238E27FC236}">
                <a16:creationId xmlns:a16="http://schemas.microsoft.com/office/drawing/2014/main" id="{9E7426DB-028E-4B18-B0BB-DCFAB73974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188" y="1272564"/>
            <a:ext cx="2289207" cy="3454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8157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31004-FA29-44A1-A82B-7713CB0A592C}"/>
              </a:ext>
            </a:extLst>
          </p:cNvPr>
          <p:cNvSpPr>
            <a:spLocks noGrp="1"/>
          </p:cNvSpPr>
          <p:nvPr>
            <p:ph type="title"/>
          </p:nvPr>
        </p:nvSpPr>
        <p:spPr>
          <a:xfrm>
            <a:off x="8261404" y="542282"/>
            <a:ext cx="3383280" cy="4006858"/>
          </a:xfrm>
        </p:spPr>
        <p:txBody>
          <a:bodyPr/>
          <a:lstStyle/>
          <a:p>
            <a:r>
              <a:rPr lang="en-US" dirty="0"/>
              <a:t>BEST PRACTICE:</a:t>
            </a:r>
            <a:br>
              <a:rPr lang="en-US" dirty="0"/>
            </a:br>
            <a:r>
              <a:rPr lang="en-US" dirty="0">
                <a:solidFill>
                  <a:srgbClr val="353B3F"/>
                </a:solidFill>
              </a:rPr>
              <a:t>PREVENTING SEXUAL ASSAULT</a:t>
            </a:r>
            <a:endParaRPr lang="en-US" dirty="0"/>
          </a:p>
        </p:txBody>
      </p:sp>
      <p:sp>
        <p:nvSpPr>
          <p:cNvPr id="3" name="Content Placeholder 2">
            <a:extLst>
              <a:ext uri="{FF2B5EF4-FFF2-40B4-BE49-F238E27FC236}">
                <a16:creationId xmlns:a16="http://schemas.microsoft.com/office/drawing/2014/main" id="{A39E3A76-4C28-4387-9F52-250359FD9587}"/>
              </a:ext>
            </a:extLst>
          </p:cNvPr>
          <p:cNvSpPr>
            <a:spLocks noGrp="1"/>
          </p:cNvSpPr>
          <p:nvPr>
            <p:ph idx="1"/>
          </p:nvPr>
        </p:nvSpPr>
        <p:spPr>
          <a:xfrm>
            <a:off x="762000" y="720089"/>
            <a:ext cx="6096000" cy="5417821"/>
          </a:xfrm>
        </p:spPr>
        <p:txBody>
          <a:bodyPr>
            <a:normAutofit/>
          </a:bodyPr>
          <a:lstStyle/>
          <a:p>
            <a:pPr marL="457200" indent="-457200">
              <a:lnSpc>
                <a:spcPct val="100000"/>
              </a:lnSpc>
              <a:buFont typeface="Arial" panose="020B0604020202020204" pitchFamily="34" charset="0"/>
              <a:buChar char="•"/>
            </a:pPr>
            <a:r>
              <a:rPr lang="en-US" sz="2800" dirty="0">
                <a:solidFill>
                  <a:srgbClr val="CBA763"/>
                </a:solidFill>
              </a:rPr>
              <a:t>Step in and ask if the person needs help</a:t>
            </a:r>
          </a:p>
          <a:p>
            <a:pPr marL="457200" indent="-457200">
              <a:lnSpc>
                <a:spcPct val="100000"/>
              </a:lnSpc>
              <a:buFont typeface="Arial" panose="020B0604020202020204" pitchFamily="34" charset="0"/>
              <a:buChar char="•"/>
            </a:pPr>
            <a:r>
              <a:rPr lang="en-US" sz="2800" dirty="0">
                <a:solidFill>
                  <a:srgbClr val="CBA763"/>
                </a:solidFill>
              </a:rPr>
              <a:t>Don’t leave</a:t>
            </a:r>
          </a:p>
          <a:p>
            <a:pPr marL="457200" indent="-457200">
              <a:lnSpc>
                <a:spcPct val="100000"/>
              </a:lnSpc>
              <a:buFont typeface="Arial" panose="020B0604020202020204" pitchFamily="34" charset="0"/>
              <a:buChar char="•"/>
            </a:pPr>
            <a:r>
              <a:rPr lang="en-US" sz="2800" dirty="0">
                <a:solidFill>
                  <a:srgbClr val="CBA763"/>
                </a:solidFill>
              </a:rPr>
              <a:t>Have a buddy system, and let your friends know if you’re worried about them</a:t>
            </a:r>
          </a:p>
          <a:p>
            <a:pPr marL="457200" indent="-457200">
              <a:lnSpc>
                <a:spcPct val="100000"/>
              </a:lnSpc>
              <a:buFont typeface="Arial" panose="020B0604020202020204" pitchFamily="34" charset="0"/>
              <a:buChar char="•"/>
            </a:pPr>
            <a:r>
              <a:rPr lang="en-US" sz="2800" dirty="0">
                <a:solidFill>
                  <a:srgbClr val="CBA763"/>
                </a:solidFill>
              </a:rPr>
              <a:t>Remember the 3 D’s: DIRECT, DELEGATE, and DISTRACT</a:t>
            </a:r>
          </a:p>
          <a:p>
            <a:pPr marL="1565760" lvl="5" indent="-457200">
              <a:lnSpc>
                <a:spcPct val="100000"/>
              </a:lnSpc>
              <a:buFont typeface="Arial" panose="020B0604020202020204" pitchFamily="34" charset="0"/>
              <a:buChar char="•"/>
            </a:pPr>
            <a:r>
              <a:rPr lang="en-US" sz="1800" dirty="0">
                <a:solidFill>
                  <a:srgbClr val="FFFFFF"/>
                </a:solidFill>
              </a:rPr>
              <a:t>Ask directly, “Do you need a ride?”</a:t>
            </a:r>
          </a:p>
          <a:p>
            <a:pPr marL="1565760" lvl="5" indent="-457200">
              <a:lnSpc>
                <a:spcPct val="100000"/>
              </a:lnSpc>
              <a:buFont typeface="Arial" panose="020B0604020202020204" pitchFamily="34" charset="0"/>
              <a:buChar char="•"/>
            </a:pPr>
            <a:r>
              <a:rPr lang="en-US" sz="1800" dirty="0">
                <a:solidFill>
                  <a:srgbClr val="FFFFFF"/>
                </a:solidFill>
              </a:rPr>
              <a:t>Find their friends or call 911</a:t>
            </a:r>
          </a:p>
          <a:p>
            <a:pPr marL="1565760" lvl="5" indent="-457200">
              <a:lnSpc>
                <a:spcPct val="100000"/>
              </a:lnSpc>
              <a:buFont typeface="Arial" panose="020B0604020202020204" pitchFamily="34" charset="0"/>
              <a:buChar char="•"/>
            </a:pPr>
            <a:r>
              <a:rPr lang="en-US" sz="1800" dirty="0">
                <a:solidFill>
                  <a:srgbClr val="FFFFFF"/>
                </a:solidFill>
              </a:rPr>
              <a:t>Distract the perpetrator so there’s time to intervene </a:t>
            </a:r>
          </a:p>
        </p:txBody>
      </p:sp>
      <p:sp>
        <p:nvSpPr>
          <p:cNvPr id="8" name="TextBox 7">
            <a:extLst>
              <a:ext uri="{FF2B5EF4-FFF2-40B4-BE49-F238E27FC236}">
                <a16:creationId xmlns:a16="http://schemas.microsoft.com/office/drawing/2014/main" id="{2FBAEDF8-26F6-4E8E-A792-0A0DD47B17ED}"/>
              </a:ext>
            </a:extLst>
          </p:cNvPr>
          <p:cNvSpPr txBox="1"/>
          <p:nvPr/>
        </p:nvSpPr>
        <p:spPr>
          <a:xfrm>
            <a:off x="343948" y="6108700"/>
            <a:ext cx="1203237" cy="400110"/>
          </a:xfrm>
          <a:prstGeom prst="rect">
            <a:avLst/>
          </a:prstGeom>
          <a:noFill/>
        </p:spPr>
        <p:txBody>
          <a:bodyPr wrap="square" rtlCol="0">
            <a:spAutoFit/>
          </a:bodyPr>
          <a:lstStyle/>
          <a:p>
            <a:r>
              <a:rPr lang="en-US" sz="1000" dirty="0">
                <a:solidFill>
                  <a:schemeClr val="bg1"/>
                </a:solidFill>
              </a:rPr>
              <a:t>Source:</a:t>
            </a:r>
          </a:p>
          <a:p>
            <a:r>
              <a:rPr lang="en-US" sz="1000" dirty="0" err="1">
                <a:solidFill>
                  <a:schemeClr val="bg1"/>
                </a:solidFill>
              </a:rPr>
              <a:t>CampusClarity</a:t>
            </a:r>
            <a:endParaRPr lang="en-US" sz="1000" dirty="0">
              <a:solidFill>
                <a:schemeClr val="bg1"/>
              </a:solidFill>
            </a:endParaRPr>
          </a:p>
        </p:txBody>
      </p:sp>
    </p:spTree>
    <p:extLst>
      <p:ext uri="{BB962C8B-B14F-4D97-AF65-F5344CB8AC3E}">
        <p14:creationId xmlns:p14="http://schemas.microsoft.com/office/powerpoint/2010/main" val="29249991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836D2405-7560-4242-9CBA-92148E3CE378}"/>
              </a:ext>
            </a:extLst>
          </p:cNvPr>
          <p:cNvPicPr>
            <a:picLocks noGrp="1" noChangeAspect="1"/>
          </p:cNvPicPr>
          <p:nvPr>
            <p:ph type="pic" sz="quarter" idx="13"/>
          </p:nvPr>
        </p:nvPicPr>
        <p:blipFill rotWithShape="1">
          <a:blip r:embed="rId2"/>
          <a:srcRect l="-102778" t="-12500" r="-19444" b="-12500"/>
          <a:stretch/>
        </p:blipFill>
        <p:spPr>
          <a:xfrm>
            <a:off x="0" y="0"/>
            <a:ext cx="12192000" cy="6858000"/>
          </a:xfrm>
        </p:spPr>
      </p:pic>
      <p:sp>
        <p:nvSpPr>
          <p:cNvPr id="5" name="Title 4">
            <a:extLst>
              <a:ext uri="{FF2B5EF4-FFF2-40B4-BE49-F238E27FC236}">
                <a16:creationId xmlns:a16="http://schemas.microsoft.com/office/drawing/2014/main" id="{92E6AB9D-4464-9244-82EF-DE9DFC9229F0}"/>
              </a:ext>
            </a:extLst>
          </p:cNvPr>
          <p:cNvSpPr>
            <a:spLocks noGrp="1"/>
          </p:cNvSpPr>
          <p:nvPr>
            <p:ph type="ctrTitle"/>
          </p:nvPr>
        </p:nvSpPr>
        <p:spPr>
          <a:xfrm>
            <a:off x="603504" y="770467"/>
            <a:ext cx="3821539" cy="5956904"/>
          </a:xfrm>
        </p:spPr>
        <p:txBody>
          <a:bodyPr/>
          <a:lstStyle/>
          <a:p>
            <a:r>
              <a:rPr lang="en-US" sz="2800" u="sng" dirty="0">
                <a:solidFill>
                  <a:schemeClr val="bg1"/>
                </a:solidFill>
              </a:rPr>
              <a:t>RESOURCES</a:t>
            </a:r>
            <a:br>
              <a:rPr lang="en-US" sz="2800" u="sng" dirty="0">
                <a:solidFill>
                  <a:schemeClr val="bg1"/>
                </a:solidFill>
              </a:rPr>
            </a:br>
            <a:br>
              <a:rPr lang="en-US" sz="2800" dirty="0"/>
            </a:br>
            <a:r>
              <a:rPr lang="en-US" sz="2800" b="0" dirty="0"/>
              <a:t>ALFV</a:t>
            </a:r>
            <a:br>
              <a:rPr lang="en-US" sz="2800" b="0" dirty="0"/>
            </a:br>
            <a:r>
              <a:rPr lang="en-US" sz="1100" b="0" spc="0" dirty="0">
                <a:solidFill>
                  <a:srgbClr val="FFFFFF"/>
                </a:solidFill>
              </a:rPr>
              <a:t>Association of Fraternal Leadership &amp; Values</a:t>
            </a:r>
            <a:br>
              <a:rPr lang="en-US" sz="1100" b="0" spc="0" dirty="0">
                <a:solidFill>
                  <a:srgbClr val="FFFFFF"/>
                </a:solidFill>
              </a:rPr>
            </a:br>
            <a:r>
              <a:rPr lang="en-US" sz="1100" b="0" spc="0" dirty="0">
                <a:solidFill>
                  <a:srgbClr val="FFFFFF"/>
                </a:solidFill>
              </a:rPr>
              <a:t>https://www.aflv.org/page/EndSexualAssault</a:t>
            </a:r>
            <a:br>
              <a:rPr lang="en-US" sz="1100" b="0" spc="0" dirty="0">
                <a:solidFill>
                  <a:srgbClr val="FFFFFF"/>
                </a:solidFill>
              </a:rPr>
            </a:br>
            <a:br>
              <a:rPr lang="en-US" sz="2800" dirty="0"/>
            </a:br>
            <a:r>
              <a:rPr lang="en-US" sz="2800" b="0" dirty="0"/>
              <a:t>It’s On Us</a:t>
            </a:r>
            <a:br>
              <a:rPr lang="en-US" sz="2800" b="0" dirty="0"/>
            </a:br>
            <a:r>
              <a:rPr lang="en-US" sz="1100" b="0" spc="0" dirty="0">
                <a:solidFill>
                  <a:srgbClr val="FFFFFF"/>
                </a:solidFill>
              </a:rPr>
              <a:t>http://www.itsonus.org/</a:t>
            </a:r>
            <a:br>
              <a:rPr lang="en-US" sz="2800" b="0" dirty="0"/>
            </a:br>
            <a:br>
              <a:rPr lang="en-US" sz="2800" dirty="0"/>
            </a:br>
            <a:r>
              <a:rPr lang="en-US" sz="2800" b="0" dirty="0"/>
              <a:t>Know Your IX</a:t>
            </a:r>
            <a:br>
              <a:rPr lang="en-US" sz="2800" b="0" dirty="0"/>
            </a:br>
            <a:r>
              <a:rPr lang="en-US" sz="1100" b="0" spc="0" dirty="0">
                <a:solidFill>
                  <a:schemeClr val="bg1"/>
                </a:solidFill>
              </a:rPr>
              <a:t>https://www.knowyourix.org/</a:t>
            </a:r>
            <a:br>
              <a:rPr lang="en-US" sz="2800" b="0" dirty="0"/>
            </a:br>
            <a:br>
              <a:rPr lang="en-US" sz="2800" b="0" dirty="0"/>
            </a:br>
            <a:r>
              <a:rPr lang="en-US" sz="2800" b="0" dirty="0"/>
              <a:t>University Student Code of Conduct</a:t>
            </a:r>
            <a:br>
              <a:rPr lang="en-US" sz="2800" b="0" dirty="0"/>
            </a:br>
            <a:br>
              <a:rPr lang="en-US" sz="2800" b="0" dirty="0"/>
            </a:br>
            <a:r>
              <a:rPr lang="en-US" sz="2800" b="0" dirty="0"/>
              <a:t>Fraternity &amp; Sorority Life</a:t>
            </a:r>
            <a:br>
              <a:rPr lang="en-US" sz="2800" b="0" dirty="0"/>
            </a:br>
            <a:br>
              <a:rPr lang="en-US" sz="2800" b="0" dirty="0"/>
            </a:br>
            <a:r>
              <a:rPr lang="en-US" sz="2800" b="0" dirty="0"/>
              <a:t>State &amp; Local Authorities</a:t>
            </a:r>
            <a:br>
              <a:rPr lang="en-US" sz="2800" b="0" dirty="0"/>
            </a:br>
            <a:br>
              <a:rPr lang="en-US" sz="2800" b="0" dirty="0"/>
            </a:br>
            <a:endParaRPr lang="en-US" sz="2800" dirty="0"/>
          </a:p>
        </p:txBody>
      </p:sp>
    </p:spTree>
    <p:extLst>
      <p:ext uri="{BB962C8B-B14F-4D97-AF65-F5344CB8AC3E}">
        <p14:creationId xmlns:p14="http://schemas.microsoft.com/office/powerpoint/2010/main" val="42262349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8265" y="440871"/>
            <a:ext cx="10772775" cy="5845629"/>
          </a:xfrm>
        </p:spPr>
        <p:txBody>
          <a:bodyPr>
            <a:normAutofit/>
          </a:bodyPr>
          <a:lstStyle/>
          <a:p>
            <a:pPr algn="ctr"/>
            <a:r>
              <a:rPr lang="en-US" sz="10700" dirty="0">
                <a:solidFill>
                  <a:srgbClr val="CBA763"/>
                </a:solidFill>
              </a:rPr>
              <a:t>Thank You</a:t>
            </a:r>
            <a:br>
              <a:rPr lang="en-US" sz="10700" dirty="0">
                <a:solidFill>
                  <a:srgbClr val="CBA763"/>
                </a:solidFill>
              </a:rPr>
            </a:br>
            <a:br>
              <a:rPr lang="en-US" dirty="0">
                <a:solidFill>
                  <a:srgbClr val="CBA763"/>
                </a:solidFill>
              </a:rPr>
            </a:br>
            <a:r>
              <a:rPr lang="en-US" dirty="0"/>
              <a:t>BRO. JOHN RAWLINS III</a:t>
            </a:r>
            <a:br>
              <a:rPr lang="en-US" dirty="0"/>
            </a:br>
            <a:r>
              <a:rPr lang="en-US" sz="2400" b="0" dirty="0"/>
              <a:t>ASSISTANT DIRECTOR FOR LEADERSHIP DEVELOPMENT &amp; TRAINING</a:t>
            </a:r>
            <a:br>
              <a:rPr lang="en-US" sz="2400" dirty="0"/>
            </a:br>
            <a:br>
              <a:rPr lang="en-US" sz="2400" dirty="0"/>
            </a:br>
            <a:r>
              <a:rPr lang="en-US" sz="2400" dirty="0"/>
              <a:t>Alpha Phi Alpha Fraternity, Inc. </a:t>
            </a:r>
            <a:br>
              <a:rPr lang="en-US" sz="2400" dirty="0"/>
            </a:br>
            <a:r>
              <a:rPr lang="en-US" sz="2400" dirty="0"/>
              <a:t>Corporate Headquarters</a:t>
            </a:r>
            <a:br>
              <a:rPr lang="en-US" sz="2400" dirty="0"/>
            </a:br>
            <a:br>
              <a:rPr lang="en-US" sz="2400" dirty="0"/>
            </a:br>
            <a:r>
              <a:rPr lang="en-US" sz="2400" dirty="0"/>
              <a:t>jrawlins@apa1906.net</a:t>
            </a:r>
            <a:br>
              <a:rPr lang="en-US" sz="2400" dirty="0"/>
            </a:br>
            <a:r>
              <a:rPr lang="en-US" sz="2400" dirty="0"/>
              <a:t>410-554-0040</a:t>
            </a:r>
            <a:br>
              <a:rPr lang="en-US" sz="2400" dirty="0"/>
            </a:br>
            <a:endParaRPr lang="en-US" dirty="0"/>
          </a:p>
        </p:txBody>
      </p:sp>
    </p:spTree>
    <p:extLst>
      <p:ext uri="{BB962C8B-B14F-4D97-AF65-F5344CB8AC3E}">
        <p14:creationId xmlns:p14="http://schemas.microsoft.com/office/powerpoint/2010/main" val="3829461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gn="ctr"/>
            <a:r>
              <a:rPr lang="en-US" sz="3200" b="0" i="1" dirty="0"/>
              <a:t>Risk management is all about anticipating risk and taking actions to minimize exposure and possible negative repercussions.</a:t>
            </a:r>
            <a:br>
              <a:rPr lang="en-US" sz="3200" b="0" i="1" dirty="0"/>
            </a:br>
            <a:br>
              <a:rPr lang="en-US" sz="3200" b="0" i="1" dirty="0"/>
            </a:br>
            <a:r>
              <a:rPr lang="en-US" sz="3200" b="0" i="1" dirty="0"/>
              <a:t>These guides serve as resources to help brothers and chapters</a:t>
            </a:r>
            <a:br>
              <a:rPr lang="en-US" sz="3200" b="0" i="1" dirty="0"/>
            </a:br>
            <a:r>
              <a:rPr lang="en-US" sz="3200" b="0" i="1" dirty="0"/>
              <a:t>of Alpha Phi Alpha Fraternity, Inc. mitigate risk and understand policies and best practice around issues of risk management.</a:t>
            </a:r>
          </a:p>
        </p:txBody>
      </p:sp>
    </p:spTree>
    <p:extLst>
      <p:ext uri="{BB962C8B-B14F-4D97-AF65-F5344CB8AC3E}">
        <p14:creationId xmlns:p14="http://schemas.microsoft.com/office/powerpoint/2010/main" val="27502058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16E077-B4E5-435A-AE66-E5224B5EA30F}"/>
              </a:ext>
            </a:extLst>
          </p:cNvPr>
          <p:cNvSpPr>
            <a:spLocks noGrp="1"/>
          </p:cNvSpPr>
          <p:nvPr>
            <p:ph type="title"/>
          </p:nvPr>
        </p:nvSpPr>
        <p:spPr/>
        <p:txBody>
          <a:bodyPr>
            <a:normAutofit/>
          </a:bodyPr>
          <a:lstStyle/>
          <a:p>
            <a:pPr algn="ctr"/>
            <a:r>
              <a:rPr lang="en-US" sz="4000" dirty="0"/>
              <a:t>What is </a:t>
            </a:r>
            <a:r>
              <a:rPr lang="en-US" sz="4000" dirty="0">
                <a:solidFill>
                  <a:srgbClr val="FFFFFF"/>
                </a:solidFill>
              </a:rPr>
              <a:t>SEXUAL VIOLENCE?</a:t>
            </a:r>
          </a:p>
        </p:txBody>
      </p:sp>
      <p:sp>
        <p:nvSpPr>
          <p:cNvPr id="10" name="Text Placeholder 9">
            <a:extLst>
              <a:ext uri="{FF2B5EF4-FFF2-40B4-BE49-F238E27FC236}">
                <a16:creationId xmlns:a16="http://schemas.microsoft.com/office/drawing/2014/main" id="{2ADE50CE-1602-414C-B3A0-F0014220B16C}"/>
              </a:ext>
            </a:extLst>
          </p:cNvPr>
          <p:cNvSpPr>
            <a:spLocks noGrp="1"/>
          </p:cNvSpPr>
          <p:nvPr>
            <p:ph type="body" sz="quarter" idx="26"/>
          </p:nvPr>
        </p:nvSpPr>
        <p:spPr>
          <a:xfrm>
            <a:off x="773196" y="2415540"/>
            <a:ext cx="10656803" cy="3753706"/>
          </a:xfrm>
        </p:spPr>
        <p:txBody>
          <a:bodyPr>
            <a:normAutofit/>
          </a:bodyPr>
          <a:lstStyle/>
          <a:p>
            <a:pPr algn="ctr">
              <a:lnSpc>
                <a:spcPct val="100000"/>
              </a:lnSpc>
            </a:pPr>
            <a:r>
              <a:rPr lang="en-US" sz="2400" dirty="0"/>
              <a:t>Any act sexual in nature, whether verbal or physical, that breaks a person’s trust, violates their safety, or impedes upon their sexual autonomy. Sexual violence includes and is not limited to sexual harassment, sexual assault and rape. It also does not specify a gender or age and can be understood to encompass domestic violence or any violence based on one’s sexual identity.</a:t>
            </a:r>
          </a:p>
          <a:p>
            <a:pPr algn="ctr">
              <a:lnSpc>
                <a:spcPct val="100000"/>
              </a:lnSpc>
            </a:pPr>
            <a:endParaRPr lang="en-US" sz="2400" dirty="0"/>
          </a:p>
          <a:p>
            <a:pPr algn="ctr"/>
            <a:endParaRPr lang="en-US" sz="2000" i="1" dirty="0"/>
          </a:p>
        </p:txBody>
      </p:sp>
      <p:sp>
        <p:nvSpPr>
          <p:cNvPr id="13" name="TextBox 12">
            <a:extLst>
              <a:ext uri="{FF2B5EF4-FFF2-40B4-BE49-F238E27FC236}">
                <a16:creationId xmlns:a16="http://schemas.microsoft.com/office/drawing/2014/main" id="{DE975B88-EDCE-4687-8BB7-638B517C68A5}"/>
              </a:ext>
            </a:extLst>
          </p:cNvPr>
          <p:cNvSpPr txBox="1"/>
          <p:nvPr/>
        </p:nvSpPr>
        <p:spPr>
          <a:xfrm>
            <a:off x="7772400" y="6108700"/>
            <a:ext cx="4051300" cy="400110"/>
          </a:xfrm>
          <a:prstGeom prst="rect">
            <a:avLst/>
          </a:prstGeom>
          <a:noFill/>
        </p:spPr>
        <p:txBody>
          <a:bodyPr wrap="square" rtlCol="0">
            <a:spAutoFit/>
          </a:bodyPr>
          <a:lstStyle/>
          <a:p>
            <a:pPr algn="r"/>
            <a:r>
              <a:rPr lang="en-US" sz="1000" dirty="0">
                <a:solidFill>
                  <a:schemeClr val="bg1"/>
                </a:solidFill>
              </a:rPr>
              <a:t>Source:</a:t>
            </a:r>
          </a:p>
          <a:p>
            <a:pPr algn="r"/>
            <a:r>
              <a:rPr lang="en-US" sz="1000" dirty="0">
                <a:solidFill>
                  <a:schemeClr val="bg1"/>
                </a:solidFill>
              </a:rPr>
              <a:t>Promoting Awareness Victim Empowerment</a:t>
            </a:r>
          </a:p>
        </p:txBody>
      </p:sp>
    </p:spTree>
    <p:extLst>
      <p:ext uri="{BB962C8B-B14F-4D97-AF65-F5344CB8AC3E}">
        <p14:creationId xmlns:p14="http://schemas.microsoft.com/office/powerpoint/2010/main" val="26596574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16E077-B4E5-435A-AE66-E5224B5EA30F}"/>
              </a:ext>
            </a:extLst>
          </p:cNvPr>
          <p:cNvSpPr>
            <a:spLocks noGrp="1"/>
          </p:cNvSpPr>
          <p:nvPr>
            <p:ph type="title"/>
          </p:nvPr>
        </p:nvSpPr>
        <p:spPr/>
        <p:txBody>
          <a:bodyPr>
            <a:normAutofit/>
          </a:bodyPr>
          <a:lstStyle/>
          <a:p>
            <a:pPr algn="ctr"/>
            <a:r>
              <a:rPr lang="en-US" sz="4000" dirty="0">
                <a:solidFill>
                  <a:srgbClr val="FFFFFF"/>
                </a:solidFill>
              </a:rPr>
              <a:t>SEXUAL VIOLENCE </a:t>
            </a:r>
            <a:r>
              <a:rPr lang="en-US" sz="4000" dirty="0">
                <a:solidFill>
                  <a:srgbClr val="CBA763"/>
                </a:solidFill>
              </a:rPr>
              <a:t>DEFINED</a:t>
            </a:r>
          </a:p>
        </p:txBody>
      </p:sp>
      <p:sp>
        <p:nvSpPr>
          <p:cNvPr id="10" name="Text Placeholder 9">
            <a:extLst>
              <a:ext uri="{FF2B5EF4-FFF2-40B4-BE49-F238E27FC236}">
                <a16:creationId xmlns:a16="http://schemas.microsoft.com/office/drawing/2014/main" id="{2ADE50CE-1602-414C-B3A0-F0014220B16C}"/>
              </a:ext>
            </a:extLst>
          </p:cNvPr>
          <p:cNvSpPr>
            <a:spLocks noGrp="1"/>
          </p:cNvSpPr>
          <p:nvPr>
            <p:ph type="body" sz="quarter" idx="26"/>
          </p:nvPr>
        </p:nvSpPr>
        <p:spPr>
          <a:xfrm>
            <a:off x="767598" y="2034072"/>
            <a:ext cx="10656803" cy="3753706"/>
          </a:xfrm>
        </p:spPr>
        <p:txBody>
          <a:bodyPr>
            <a:normAutofit fontScale="92500" lnSpcReduction="20000"/>
          </a:bodyPr>
          <a:lstStyle/>
          <a:p>
            <a:r>
              <a:rPr lang="en-US" sz="2800" b="1" dirty="0">
                <a:solidFill>
                  <a:srgbClr val="CBA763"/>
                </a:solidFill>
              </a:rPr>
              <a:t>Sexual Harassment</a:t>
            </a:r>
          </a:p>
          <a:p>
            <a:pPr lvl="2"/>
            <a:r>
              <a:rPr lang="en-US" sz="2400" dirty="0"/>
              <a:t>Any unwanted attention or advances regarding sexual gratification, favors or other verbal or physical conduct of a sexual nature</a:t>
            </a:r>
          </a:p>
          <a:p>
            <a:r>
              <a:rPr lang="en-US" sz="2800" b="1" dirty="0">
                <a:solidFill>
                  <a:srgbClr val="CBA763"/>
                </a:solidFill>
              </a:rPr>
              <a:t>Sexual Assault</a:t>
            </a:r>
          </a:p>
          <a:p>
            <a:pPr lvl="1"/>
            <a:r>
              <a:rPr lang="en-US" dirty="0"/>
              <a:t>A spectrum of sexual violence including any sexual contact or activity without consent</a:t>
            </a:r>
          </a:p>
          <a:p>
            <a:r>
              <a:rPr lang="en-US" sz="2800" b="1" dirty="0">
                <a:solidFill>
                  <a:srgbClr val="CBA763"/>
                </a:solidFill>
              </a:rPr>
              <a:t>Rape</a:t>
            </a:r>
          </a:p>
          <a:p>
            <a:pPr lvl="1"/>
            <a:r>
              <a:rPr lang="en-US" dirty="0"/>
              <a:t>Any penetration (vaginal, anal, oral) with anything (penis, fingers, objects) done without consent</a:t>
            </a:r>
          </a:p>
          <a:p>
            <a:pPr algn="ctr">
              <a:lnSpc>
                <a:spcPct val="100000"/>
              </a:lnSpc>
            </a:pPr>
            <a:endParaRPr lang="en-US" sz="2400" dirty="0"/>
          </a:p>
          <a:p>
            <a:pPr algn="ctr"/>
            <a:endParaRPr lang="en-US" sz="2000" i="1" dirty="0"/>
          </a:p>
        </p:txBody>
      </p:sp>
      <p:sp>
        <p:nvSpPr>
          <p:cNvPr id="4" name="TextBox 3">
            <a:extLst>
              <a:ext uri="{FF2B5EF4-FFF2-40B4-BE49-F238E27FC236}">
                <a16:creationId xmlns:a16="http://schemas.microsoft.com/office/drawing/2014/main" id="{63208B34-5A9F-4613-BB43-BD6856F20589}"/>
              </a:ext>
            </a:extLst>
          </p:cNvPr>
          <p:cNvSpPr txBox="1"/>
          <p:nvPr/>
        </p:nvSpPr>
        <p:spPr>
          <a:xfrm>
            <a:off x="7772400" y="6108700"/>
            <a:ext cx="4051300" cy="400110"/>
          </a:xfrm>
          <a:prstGeom prst="rect">
            <a:avLst/>
          </a:prstGeom>
          <a:noFill/>
        </p:spPr>
        <p:txBody>
          <a:bodyPr wrap="square" rtlCol="0">
            <a:spAutoFit/>
          </a:bodyPr>
          <a:lstStyle/>
          <a:p>
            <a:pPr algn="r"/>
            <a:r>
              <a:rPr lang="en-US" sz="1000" dirty="0">
                <a:solidFill>
                  <a:schemeClr val="bg1"/>
                </a:solidFill>
              </a:rPr>
              <a:t>Source:</a:t>
            </a:r>
          </a:p>
          <a:p>
            <a:pPr algn="r"/>
            <a:r>
              <a:rPr lang="en-US" sz="1000" dirty="0">
                <a:solidFill>
                  <a:schemeClr val="bg1"/>
                </a:solidFill>
              </a:rPr>
              <a:t>Promoting Awareness Victim Empowerment</a:t>
            </a:r>
          </a:p>
        </p:txBody>
      </p:sp>
    </p:spTree>
    <p:extLst>
      <p:ext uri="{BB962C8B-B14F-4D97-AF65-F5344CB8AC3E}">
        <p14:creationId xmlns:p14="http://schemas.microsoft.com/office/powerpoint/2010/main" val="1035804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16E077-B4E5-435A-AE66-E5224B5EA30F}"/>
              </a:ext>
            </a:extLst>
          </p:cNvPr>
          <p:cNvSpPr>
            <a:spLocks noGrp="1"/>
          </p:cNvSpPr>
          <p:nvPr>
            <p:ph type="title"/>
          </p:nvPr>
        </p:nvSpPr>
        <p:spPr/>
        <p:txBody>
          <a:bodyPr>
            <a:normAutofit/>
          </a:bodyPr>
          <a:lstStyle/>
          <a:p>
            <a:pPr algn="ctr"/>
            <a:r>
              <a:rPr lang="en-US" sz="4000" dirty="0">
                <a:solidFill>
                  <a:srgbClr val="FFFFFF"/>
                </a:solidFill>
              </a:rPr>
              <a:t>SEXUAL VIOLENCE </a:t>
            </a:r>
            <a:r>
              <a:rPr lang="en-US" sz="4000" dirty="0">
                <a:solidFill>
                  <a:srgbClr val="CBA763"/>
                </a:solidFill>
              </a:rPr>
              <a:t>DEFINED</a:t>
            </a:r>
          </a:p>
        </p:txBody>
      </p:sp>
      <p:sp>
        <p:nvSpPr>
          <p:cNvPr id="10" name="Text Placeholder 9">
            <a:extLst>
              <a:ext uri="{FF2B5EF4-FFF2-40B4-BE49-F238E27FC236}">
                <a16:creationId xmlns:a16="http://schemas.microsoft.com/office/drawing/2014/main" id="{2ADE50CE-1602-414C-B3A0-F0014220B16C}"/>
              </a:ext>
            </a:extLst>
          </p:cNvPr>
          <p:cNvSpPr>
            <a:spLocks noGrp="1"/>
          </p:cNvSpPr>
          <p:nvPr>
            <p:ph type="body" sz="quarter" idx="26"/>
          </p:nvPr>
        </p:nvSpPr>
        <p:spPr>
          <a:xfrm>
            <a:off x="767598" y="2034072"/>
            <a:ext cx="10656803" cy="3753706"/>
          </a:xfrm>
        </p:spPr>
        <p:txBody>
          <a:bodyPr>
            <a:normAutofit fontScale="92500"/>
          </a:bodyPr>
          <a:lstStyle/>
          <a:p>
            <a:r>
              <a:rPr lang="en-US" sz="2800" b="1" dirty="0">
                <a:solidFill>
                  <a:srgbClr val="CBA763"/>
                </a:solidFill>
              </a:rPr>
              <a:t>Coercion</a:t>
            </a:r>
          </a:p>
          <a:p>
            <a:pPr lvl="1"/>
            <a:r>
              <a:rPr lang="en-US" dirty="0"/>
              <a:t>Any form of significant pressure employed to overcome one’s ability to freely and willingly consent, such as by use of threats, blackmail, imprisonment, etc.</a:t>
            </a:r>
          </a:p>
          <a:p>
            <a:r>
              <a:rPr lang="en-US" sz="2800" b="1" dirty="0">
                <a:solidFill>
                  <a:srgbClr val="CBA763"/>
                </a:solidFill>
              </a:rPr>
              <a:t>Consent – YES MEANS YES!</a:t>
            </a:r>
          </a:p>
          <a:p>
            <a:pPr lvl="1"/>
            <a:r>
              <a:rPr lang="en-US" dirty="0"/>
              <a:t>A clearly and freely given word or overt action confirming a willing desire towards and limited to a specific sexual request or experience; consent cannot be obtained from minors or individuals whom are mentally impaired, including impairment by intoxication through drugs or alcohol (voluntarily or involuntarily); it is also </a:t>
            </a:r>
            <a:br>
              <a:rPr lang="en-US" dirty="0"/>
            </a:br>
            <a:r>
              <a:rPr lang="en-US" b="1" dirty="0">
                <a:solidFill>
                  <a:srgbClr val="FF0000"/>
                </a:solidFill>
              </a:rPr>
              <a:t>an affirmative response, not a lack of one</a:t>
            </a:r>
            <a:r>
              <a:rPr lang="en-US" dirty="0"/>
              <a:t>.</a:t>
            </a:r>
          </a:p>
          <a:p>
            <a:endParaRPr lang="en-US" dirty="0"/>
          </a:p>
        </p:txBody>
      </p:sp>
      <p:sp>
        <p:nvSpPr>
          <p:cNvPr id="4" name="TextBox 3">
            <a:extLst>
              <a:ext uri="{FF2B5EF4-FFF2-40B4-BE49-F238E27FC236}">
                <a16:creationId xmlns:a16="http://schemas.microsoft.com/office/drawing/2014/main" id="{63208B34-5A9F-4613-BB43-BD6856F20589}"/>
              </a:ext>
            </a:extLst>
          </p:cNvPr>
          <p:cNvSpPr txBox="1"/>
          <p:nvPr/>
        </p:nvSpPr>
        <p:spPr>
          <a:xfrm>
            <a:off x="7772400" y="6108700"/>
            <a:ext cx="4051300" cy="400110"/>
          </a:xfrm>
          <a:prstGeom prst="rect">
            <a:avLst/>
          </a:prstGeom>
          <a:noFill/>
        </p:spPr>
        <p:txBody>
          <a:bodyPr wrap="square" rtlCol="0">
            <a:spAutoFit/>
          </a:bodyPr>
          <a:lstStyle/>
          <a:p>
            <a:pPr algn="r"/>
            <a:r>
              <a:rPr lang="en-US" sz="1000" dirty="0">
                <a:solidFill>
                  <a:schemeClr val="bg1"/>
                </a:solidFill>
              </a:rPr>
              <a:t>Source:</a:t>
            </a:r>
          </a:p>
          <a:p>
            <a:pPr algn="r"/>
            <a:r>
              <a:rPr lang="en-US" sz="1000" dirty="0">
                <a:solidFill>
                  <a:schemeClr val="bg1"/>
                </a:solidFill>
              </a:rPr>
              <a:t>Promoting Awareness Victim Empowerment</a:t>
            </a:r>
          </a:p>
        </p:txBody>
      </p:sp>
    </p:spTree>
    <p:extLst>
      <p:ext uri="{BB962C8B-B14F-4D97-AF65-F5344CB8AC3E}">
        <p14:creationId xmlns:p14="http://schemas.microsoft.com/office/powerpoint/2010/main" val="2933467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31004-FA29-44A1-A82B-7713CB0A592C}"/>
              </a:ext>
            </a:extLst>
          </p:cNvPr>
          <p:cNvSpPr>
            <a:spLocks noGrp="1"/>
          </p:cNvSpPr>
          <p:nvPr>
            <p:ph type="title"/>
          </p:nvPr>
        </p:nvSpPr>
        <p:spPr>
          <a:xfrm>
            <a:off x="8261404" y="542282"/>
            <a:ext cx="3383280" cy="4006858"/>
          </a:xfrm>
        </p:spPr>
        <p:txBody>
          <a:bodyPr/>
          <a:lstStyle/>
          <a:p>
            <a:r>
              <a:rPr lang="en-US" dirty="0"/>
              <a:t>MYTHS ON </a:t>
            </a:r>
            <a:r>
              <a:rPr lang="en-US" dirty="0">
                <a:solidFill>
                  <a:srgbClr val="353B3F"/>
                </a:solidFill>
              </a:rPr>
              <a:t>SEXUAL VIOLENCE</a:t>
            </a:r>
            <a:endParaRPr lang="en-US" dirty="0"/>
          </a:p>
        </p:txBody>
      </p:sp>
      <p:sp>
        <p:nvSpPr>
          <p:cNvPr id="3" name="Content Placeholder 2">
            <a:extLst>
              <a:ext uri="{FF2B5EF4-FFF2-40B4-BE49-F238E27FC236}">
                <a16:creationId xmlns:a16="http://schemas.microsoft.com/office/drawing/2014/main" id="{A39E3A76-4C28-4387-9F52-250359FD9587}"/>
              </a:ext>
            </a:extLst>
          </p:cNvPr>
          <p:cNvSpPr>
            <a:spLocks noGrp="1"/>
          </p:cNvSpPr>
          <p:nvPr>
            <p:ph idx="1"/>
          </p:nvPr>
        </p:nvSpPr>
        <p:spPr>
          <a:xfrm>
            <a:off x="762000" y="720089"/>
            <a:ext cx="6096000" cy="5417821"/>
          </a:xfrm>
        </p:spPr>
        <p:txBody>
          <a:bodyPr>
            <a:normAutofit fontScale="92500"/>
          </a:bodyPr>
          <a:lstStyle/>
          <a:p>
            <a:pPr marL="0" indent="0">
              <a:lnSpc>
                <a:spcPct val="100000"/>
              </a:lnSpc>
              <a:buNone/>
            </a:pPr>
            <a:r>
              <a:rPr lang="en-US" sz="1600" b="1" dirty="0"/>
              <a:t>Myth: </a:t>
            </a:r>
            <a:r>
              <a:rPr lang="en-US" sz="1600" b="1" dirty="0">
                <a:solidFill>
                  <a:srgbClr val="CBA763"/>
                </a:solidFill>
              </a:rPr>
              <a:t>Most sexual assaults are committed by strangers.</a:t>
            </a:r>
            <a:br>
              <a:rPr lang="en-US" sz="1600" dirty="0">
                <a:solidFill>
                  <a:srgbClr val="CBA763"/>
                </a:solidFill>
              </a:rPr>
            </a:br>
            <a:r>
              <a:rPr lang="en-US" sz="1600" b="1" dirty="0">
                <a:solidFill>
                  <a:srgbClr val="CBA763"/>
                </a:solidFill>
              </a:rPr>
              <a:t>Fact: </a:t>
            </a:r>
            <a:r>
              <a:rPr lang="en-US" sz="1600" dirty="0"/>
              <a:t>60% – 80% of all sexual assaults are committed by someone the victim knows (i.e. a relative, friend, neighbor, or acquaintance). 85% of reported child sexual assaults are by someone known and trusted by the child. The attacks occur most frequently in the victim’s home or in the car.</a:t>
            </a:r>
          </a:p>
          <a:p>
            <a:pPr marL="0" indent="0">
              <a:lnSpc>
                <a:spcPct val="100000"/>
              </a:lnSpc>
              <a:buNone/>
            </a:pPr>
            <a:r>
              <a:rPr lang="en-US" sz="1600" b="1" dirty="0"/>
              <a:t>Myth: </a:t>
            </a:r>
            <a:r>
              <a:rPr lang="en-US" sz="1600" b="1" dirty="0">
                <a:solidFill>
                  <a:srgbClr val="CBA763"/>
                </a:solidFill>
              </a:rPr>
              <a:t>The primary motive for sexual assault is sex. </a:t>
            </a:r>
            <a:br>
              <a:rPr lang="en-US" sz="1600" b="1" dirty="0">
                <a:solidFill>
                  <a:srgbClr val="CBA763"/>
                </a:solidFill>
              </a:rPr>
            </a:br>
            <a:r>
              <a:rPr lang="en-US" sz="1600" b="1" dirty="0">
                <a:solidFill>
                  <a:srgbClr val="CBA763"/>
                </a:solidFill>
              </a:rPr>
              <a:t>Fact:</a:t>
            </a:r>
            <a:r>
              <a:rPr lang="en-US" sz="1600" b="1" dirty="0"/>
              <a:t> </a:t>
            </a:r>
            <a:r>
              <a:rPr lang="en-US" sz="1600" dirty="0"/>
              <a:t>Studies show that the motive for the sexual assault is power and aggression, not sex and that most perpetrators have consenting sexual partners (i.e. boyfriends, girlfriends, husbands, wives). Sexual assault is a crime of violence, committed by a person who uses sex as a weapon.</a:t>
            </a:r>
          </a:p>
          <a:p>
            <a:pPr marL="0" indent="0">
              <a:lnSpc>
                <a:spcPct val="100000"/>
              </a:lnSpc>
              <a:buNone/>
            </a:pPr>
            <a:r>
              <a:rPr lang="en-US" sz="1600" b="1" dirty="0"/>
              <a:t>Myth: </a:t>
            </a:r>
            <a:r>
              <a:rPr lang="en-US" sz="1600" b="1" dirty="0">
                <a:solidFill>
                  <a:srgbClr val="CBA763"/>
                </a:solidFill>
              </a:rPr>
              <a:t>Only women are sexually assaulted.</a:t>
            </a:r>
            <a:br>
              <a:rPr lang="en-US" sz="1600" b="1" dirty="0">
                <a:solidFill>
                  <a:srgbClr val="CBA763"/>
                </a:solidFill>
              </a:rPr>
            </a:br>
            <a:r>
              <a:rPr lang="en-US" sz="1600" b="1" dirty="0">
                <a:solidFill>
                  <a:srgbClr val="CBA763"/>
                </a:solidFill>
              </a:rPr>
              <a:t>Fact:</a:t>
            </a:r>
            <a:r>
              <a:rPr lang="en-US" sz="1600" b="1" dirty="0"/>
              <a:t> </a:t>
            </a:r>
            <a:r>
              <a:rPr lang="en-US" sz="1600" dirty="0"/>
              <a:t>One out of every 10 men is a victim of sexual assault, and 1 out of six boys will be sexually abused by age 18. Males are socialized to not be vulnerable and not identify themselves as victims</a:t>
            </a:r>
          </a:p>
          <a:p>
            <a:pPr marL="0" indent="0">
              <a:lnSpc>
                <a:spcPct val="100000"/>
              </a:lnSpc>
              <a:buNone/>
            </a:pPr>
            <a:r>
              <a:rPr lang="en-US" sz="1600" b="1" dirty="0"/>
              <a:t>Myth: </a:t>
            </a:r>
            <a:r>
              <a:rPr lang="en-US" sz="1600" b="1" dirty="0">
                <a:solidFill>
                  <a:srgbClr val="CBA763"/>
                </a:solidFill>
              </a:rPr>
              <a:t>A husband/wife cannot sexually assault their partner.</a:t>
            </a:r>
            <a:br>
              <a:rPr lang="en-US" sz="1600" b="1" dirty="0">
                <a:solidFill>
                  <a:srgbClr val="CBA763"/>
                </a:solidFill>
              </a:rPr>
            </a:br>
            <a:r>
              <a:rPr lang="en-US" sz="1600" b="1" dirty="0">
                <a:solidFill>
                  <a:srgbClr val="CBA763"/>
                </a:solidFill>
              </a:rPr>
              <a:t>Fact: </a:t>
            </a:r>
            <a:r>
              <a:rPr lang="en-US" sz="1600" dirty="0"/>
              <a:t>If a spouse forces his or her mate to have sex, then it is a sexual assault, and it is a crime. Studies show that 1 out of 7 women are sexually assaulted by their husbands. A person convicted of Spousal Sexual Battery can be sentenced up to 10 years in jail.</a:t>
            </a:r>
          </a:p>
          <a:p>
            <a:pPr marL="0" indent="0">
              <a:lnSpc>
                <a:spcPct val="100000"/>
              </a:lnSpc>
              <a:buNone/>
            </a:pPr>
            <a:endParaRPr lang="en-US" sz="1600" dirty="0"/>
          </a:p>
        </p:txBody>
      </p:sp>
    </p:spTree>
    <p:extLst>
      <p:ext uri="{BB962C8B-B14F-4D97-AF65-F5344CB8AC3E}">
        <p14:creationId xmlns:p14="http://schemas.microsoft.com/office/powerpoint/2010/main" val="2742873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31004-FA29-44A1-A82B-7713CB0A592C}"/>
              </a:ext>
            </a:extLst>
          </p:cNvPr>
          <p:cNvSpPr>
            <a:spLocks noGrp="1"/>
          </p:cNvSpPr>
          <p:nvPr>
            <p:ph type="title"/>
          </p:nvPr>
        </p:nvSpPr>
        <p:spPr>
          <a:xfrm>
            <a:off x="641404" y="542282"/>
            <a:ext cx="3383280" cy="3496318"/>
          </a:xfrm>
        </p:spPr>
        <p:txBody>
          <a:bodyPr/>
          <a:lstStyle/>
          <a:p>
            <a:r>
              <a:rPr lang="en-US" dirty="0"/>
              <a:t>MYTHS ON </a:t>
            </a:r>
            <a:r>
              <a:rPr lang="en-US" dirty="0">
                <a:solidFill>
                  <a:srgbClr val="353B3F"/>
                </a:solidFill>
              </a:rPr>
              <a:t>SEXUAL VIOLENCE</a:t>
            </a:r>
            <a:endParaRPr lang="en-US" dirty="0"/>
          </a:p>
        </p:txBody>
      </p:sp>
      <p:sp>
        <p:nvSpPr>
          <p:cNvPr id="3" name="Content Placeholder 2">
            <a:extLst>
              <a:ext uri="{FF2B5EF4-FFF2-40B4-BE49-F238E27FC236}">
                <a16:creationId xmlns:a16="http://schemas.microsoft.com/office/drawing/2014/main" id="{A39E3A76-4C28-4387-9F52-250359FD9587}"/>
              </a:ext>
            </a:extLst>
          </p:cNvPr>
          <p:cNvSpPr>
            <a:spLocks noGrp="1"/>
          </p:cNvSpPr>
          <p:nvPr>
            <p:ph idx="1"/>
          </p:nvPr>
        </p:nvSpPr>
        <p:spPr/>
        <p:txBody>
          <a:bodyPr>
            <a:normAutofit fontScale="92500" lnSpcReduction="20000"/>
          </a:bodyPr>
          <a:lstStyle/>
          <a:p>
            <a:pPr marL="0" indent="0">
              <a:lnSpc>
                <a:spcPct val="110000"/>
              </a:lnSpc>
              <a:buNone/>
            </a:pPr>
            <a:r>
              <a:rPr lang="en-US" sz="1600" b="1" dirty="0"/>
              <a:t>Myth: </a:t>
            </a:r>
            <a:r>
              <a:rPr lang="en-US" sz="1600" b="1" dirty="0">
                <a:solidFill>
                  <a:srgbClr val="CBA763"/>
                </a:solidFill>
              </a:rPr>
              <a:t>If a victim experiences sexual arousal or orgasm from sexual abuse, this means they were a willing participant or enjoyed it.</a:t>
            </a:r>
            <a:br>
              <a:rPr lang="en-US" sz="1600" b="1" dirty="0">
                <a:solidFill>
                  <a:srgbClr val="CBA763"/>
                </a:solidFill>
              </a:rPr>
            </a:br>
            <a:r>
              <a:rPr lang="en-US" sz="1600" b="1" dirty="0">
                <a:solidFill>
                  <a:srgbClr val="CBA763"/>
                </a:solidFill>
              </a:rPr>
              <a:t>Fact: </a:t>
            </a:r>
            <a:r>
              <a:rPr lang="en-US" sz="1600" dirty="0"/>
              <a:t>Sexual arousal or orgasmic response does not mean that positive emotions or consent were involved. It simply means that the body reacted. The act of abuse assumes or disregards a victim’s feelings. A person can have an erection or an orgasm even when he/she is afraid.</a:t>
            </a:r>
          </a:p>
          <a:p>
            <a:pPr marL="0" indent="0">
              <a:lnSpc>
                <a:spcPct val="110000"/>
              </a:lnSpc>
              <a:buNone/>
            </a:pPr>
            <a:r>
              <a:rPr lang="en-US" sz="1600" b="1" dirty="0"/>
              <a:t>Myth: </a:t>
            </a:r>
            <a:r>
              <a:rPr lang="en-US" sz="1600" b="1" dirty="0">
                <a:solidFill>
                  <a:srgbClr val="CBA763"/>
                </a:solidFill>
              </a:rPr>
              <a:t>A rapist is easy to spot in a crowd.</a:t>
            </a:r>
            <a:br>
              <a:rPr lang="en-US" sz="1600" b="1" dirty="0">
                <a:solidFill>
                  <a:srgbClr val="CBA763"/>
                </a:solidFill>
              </a:rPr>
            </a:br>
            <a:r>
              <a:rPr lang="en-US" sz="1600" b="1" dirty="0">
                <a:solidFill>
                  <a:srgbClr val="CBA763"/>
                </a:solidFill>
              </a:rPr>
              <a:t>Fact:</a:t>
            </a:r>
            <a:r>
              <a:rPr lang="en-US" sz="1600" dirty="0">
                <a:solidFill>
                  <a:srgbClr val="CBA763"/>
                </a:solidFill>
              </a:rPr>
              <a:t> </a:t>
            </a:r>
            <a:r>
              <a:rPr lang="en-US" sz="1600" dirty="0"/>
              <a:t>A rapist could be your neighbor, relative, boyfriend, girlfriend, cable person, husband, wife or stranger. The fact is they can be of any race, color or socio-economic status.</a:t>
            </a:r>
          </a:p>
          <a:p>
            <a:pPr marL="0" indent="0">
              <a:lnSpc>
                <a:spcPct val="110000"/>
              </a:lnSpc>
              <a:buNone/>
            </a:pPr>
            <a:r>
              <a:rPr lang="en-US" sz="1600" b="1" dirty="0"/>
              <a:t>Myth: </a:t>
            </a:r>
            <a:r>
              <a:rPr lang="en-US" sz="1600" b="1" dirty="0">
                <a:solidFill>
                  <a:srgbClr val="CBA763"/>
                </a:solidFill>
              </a:rPr>
              <a:t>Most sexual assaults are committed by strangers.</a:t>
            </a:r>
            <a:br>
              <a:rPr lang="en-US" sz="1600" b="1" dirty="0">
                <a:solidFill>
                  <a:srgbClr val="CBA763"/>
                </a:solidFill>
              </a:rPr>
            </a:br>
            <a:r>
              <a:rPr lang="en-US" sz="1600" b="1" dirty="0">
                <a:solidFill>
                  <a:srgbClr val="CBA763"/>
                </a:solidFill>
              </a:rPr>
              <a:t>Fact: </a:t>
            </a:r>
            <a:r>
              <a:rPr lang="en-US" sz="1600" dirty="0"/>
              <a:t>60% – 80% of all sexual assaults are committed by someone the victim knows (i.e. a relative, friend, neighbor, or acquaintance). 85% of reported child sexual assaults are by someone known and trusted by the child. The attacks occur most frequently in the victim’s home or in the car.</a:t>
            </a:r>
          </a:p>
          <a:p>
            <a:pPr marL="0" indent="0">
              <a:lnSpc>
                <a:spcPct val="110000"/>
              </a:lnSpc>
              <a:buNone/>
            </a:pPr>
            <a:r>
              <a:rPr lang="en-US" sz="1600" b="1" dirty="0"/>
              <a:t>Myth: </a:t>
            </a:r>
            <a:r>
              <a:rPr lang="en-US" sz="1600" b="1" dirty="0">
                <a:solidFill>
                  <a:srgbClr val="CBA763"/>
                </a:solidFill>
              </a:rPr>
              <a:t>If a victim doesn’t scream or fight, it is not a sexual assault.</a:t>
            </a:r>
            <a:br>
              <a:rPr lang="en-US" sz="1600" b="1" dirty="0">
                <a:solidFill>
                  <a:srgbClr val="CBA763"/>
                </a:solidFill>
              </a:rPr>
            </a:br>
            <a:r>
              <a:rPr lang="en-US" sz="1600" b="1" dirty="0">
                <a:solidFill>
                  <a:srgbClr val="CBA763"/>
                </a:solidFill>
              </a:rPr>
              <a:t>Fact:</a:t>
            </a:r>
            <a:r>
              <a:rPr lang="en-US" sz="1600" b="1" dirty="0"/>
              <a:t> </a:t>
            </a:r>
            <a:r>
              <a:rPr lang="en-US" sz="1600" dirty="0"/>
              <a:t>The perpetrator’s primary weapon is fear. Through threats of bodily injury or death, the victim is terrorized into cooperation or immobilized by fear. A victim does not have to have bruises, cuts or any other physical injury to prove that she has been sexually assaulted. Submission is not consent; it is against the victim’s will.</a:t>
            </a:r>
          </a:p>
          <a:p>
            <a:pPr marL="0" indent="0">
              <a:lnSpc>
                <a:spcPct val="110000"/>
              </a:lnSpc>
              <a:buNone/>
            </a:pPr>
            <a:endParaRPr lang="en-US" sz="1600" dirty="0"/>
          </a:p>
        </p:txBody>
      </p:sp>
    </p:spTree>
    <p:extLst>
      <p:ext uri="{BB962C8B-B14F-4D97-AF65-F5344CB8AC3E}">
        <p14:creationId xmlns:p14="http://schemas.microsoft.com/office/powerpoint/2010/main" val="15167377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16E077-B4E5-435A-AE66-E5224B5EA30F}"/>
              </a:ext>
            </a:extLst>
          </p:cNvPr>
          <p:cNvSpPr>
            <a:spLocks noGrp="1"/>
          </p:cNvSpPr>
          <p:nvPr>
            <p:ph type="title"/>
          </p:nvPr>
        </p:nvSpPr>
        <p:spPr>
          <a:xfrm>
            <a:off x="712237" y="587830"/>
            <a:ext cx="10717762" cy="980912"/>
          </a:xfrm>
        </p:spPr>
        <p:txBody>
          <a:bodyPr>
            <a:normAutofit/>
          </a:bodyPr>
          <a:lstStyle/>
          <a:p>
            <a:pPr algn="ctr"/>
            <a:r>
              <a:rPr lang="en-US" sz="4000" dirty="0"/>
              <a:t>LET’S DISCUSS </a:t>
            </a:r>
            <a:r>
              <a:rPr lang="en-US" sz="4000" dirty="0">
                <a:solidFill>
                  <a:schemeClr val="bg1"/>
                </a:solidFill>
              </a:rPr>
              <a:t>CONSENT</a:t>
            </a:r>
          </a:p>
        </p:txBody>
      </p:sp>
      <p:sp>
        <p:nvSpPr>
          <p:cNvPr id="10" name="Text Placeholder 9">
            <a:extLst>
              <a:ext uri="{FF2B5EF4-FFF2-40B4-BE49-F238E27FC236}">
                <a16:creationId xmlns:a16="http://schemas.microsoft.com/office/drawing/2014/main" id="{2ADE50CE-1602-414C-B3A0-F0014220B16C}"/>
              </a:ext>
            </a:extLst>
          </p:cNvPr>
          <p:cNvSpPr>
            <a:spLocks noGrp="1"/>
          </p:cNvSpPr>
          <p:nvPr>
            <p:ph type="body" sz="quarter" idx="26"/>
          </p:nvPr>
        </p:nvSpPr>
        <p:spPr>
          <a:xfrm>
            <a:off x="964734" y="1706560"/>
            <a:ext cx="10217791" cy="4563611"/>
          </a:xfrm>
        </p:spPr>
        <p:txBody>
          <a:bodyPr>
            <a:normAutofit fontScale="77500" lnSpcReduction="20000"/>
          </a:bodyPr>
          <a:lstStyle/>
          <a:p>
            <a:pPr marL="0" indent="0" algn="ctr">
              <a:lnSpc>
                <a:spcPct val="120000"/>
              </a:lnSpc>
              <a:buNone/>
            </a:pPr>
            <a:r>
              <a:rPr lang="en-US" sz="4200" b="1" dirty="0">
                <a:solidFill>
                  <a:srgbClr val="CBA763"/>
                </a:solidFill>
              </a:rPr>
              <a:t>CONSENT</a:t>
            </a:r>
            <a:r>
              <a:rPr lang="en-US" sz="2400" dirty="0"/>
              <a:t> is:</a:t>
            </a:r>
          </a:p>
          <a:p>
            <a:pPr marL="0" indent="0">
              <a:lnSpc>
                <a:spcPct val="120000"/>
              </a:lnSpc>
              <a:buNone/>
            </a:pPr>
            <a:r>
              <a:rPr lang="en-US" sz="3000" b="1" dirty="0">
                <a:solidFill>
                  <a:srgbClr val="CBA763"/>
                </a:solidFill>
              </a:rPr>
              <a:t>V</a:t>
            </a:r>
            <a:r>
              <a:rPr lang="en-US" sz="3000" dirty="0"/>
              <a:t>oluntary </a:t>
            </a:r>
            <a:r>
              <a:rPr lang="en-US" sz="1300" dirty="0">
                <a:solidFill>
                  <a:schemeClr val="bg1"/>
                </a:solidFill>
              </a:rPr>
              <a:t>Consent must be voluntary; it cannot be obtained by coercion or force. Even if you did not physically resist an attacker, that doesn't mean you gave consent. Some survivors don't resist for fear physical resistance might make their attackers more violent. Research also indicates that some rape victims may experience "tonic immobility" during the rape. In other words, they are literally paralyzed by fear.</a:t>
            </a:r>
          </a:p>
          <a:p>
            <a:pPr marL="0" indent="0">
              <a:lnSpc>
                <a:spcPct val="120000"/>
              </a:lnSpc>
              <a:buNone/>
            </a:pPr>
            <a:r>
              <a:rPr lang="en-US" sz="3000" b="1" dirty="0">
                <a:solidFill>
                  <a:srgbClr val="CBA763"/>
                </a:solidFill>
              </a:rPr>
              <a:t>O</a:t>
            </a:r>
            <a:r>
              <a:rPr lang="en-US" sz="3000" dirty="0"/>
              <a:t>nly Active </a:t>
            </a:r>
            <a:r>
              <a:rPr lang="en-US" sz="1400" dirty="0">
                <a:solidFill>
                  <a:schemeClr val="bg1"/>
                </a:solidFill>
              </a:rPr>
              <a:t>Consent must be active. If you were unconscious, asleep, or incapacitated by drugs or alcohol, then you couldn't consent. Indeed, even if a person doesn't remember being sexually assaulted, it doesn't mean it didn't happen. </a:t>
            </a:r>
            <a:endParaRPr lang="en-US" sz="1300" dirty="0">
              <a:solidFill>
                <a:schemeClr val="bg1"/>
              </a:solidFill>
            </a:endParaRPr>
          </a:p>
          <a:p>
            <a:pPr marL="0" indent="0">
              <a:lnSpc>
                <a:spcPct val="120000"/>
              </a:lnSpc>
              <a:buNone/>
            </a:pPr>
            <a:r>
              <a:rPr lang="en-US" sz="3000" b="1" dirty="0">
                <a:solidFill>
                  <a:srgbClr val="CBA763"/>
                </a:solidFill>
              </a:rPr>
              <a:t>I</a:t>
            </a:r>
            <a:r>
              <a:rPr lang="en-US" sz="3000" dirty="0"/>
              <a:t>nformed </a:t>
            </a:r>
            <a:r>
              <a:rPr lang="en-US" sz="1400" dirty="0">
                <a:solidFill>
                  <a:schemeClr val="bg1"/>
                </a:solidFill>
              </a:rPr>
              <a:t>If you consented to one intimate act, it does not imply that you have consented to others. Consent must be informed, which means you and your partner know what you are consenting to beforehand. Always ask before increasing the level of intimacy.</a:t>
            </a:r>
            <a:endParaRPr lang="en-US" sz="3000" dirty="0">
              <a:solidFill>
                <a:schemeClr val="bg1"/>
              </a:solidFill>
            </a:endParaRPr>
          </a:p>
          <a:p>
            <a:pPr marL="0" lvl="0" indent="0">
              <a:lnSpc>
                <a:spcPct val="120000"/>
              </a:lnSpc>
              <a:buNone/>
            </a:pPr>
            <a:r>
              <a:rPr lang="en-US" sz="3000" b="1" dirty="0">
                <a:solidFill>
                  <a:srgbClr val="CBA763"/>
                </a:solidFill>
              </a:rPr>
              <a:t>C</a:t>
            </a:r>
            <a:r>
              <a:rPr lang="en-US" sz="3000" dirty="0"/>
              <a:t>lear </a:t>
            </a:r>
            <a:r>
              <a:rPr lang="en-US" sz="1400" dirty="0">
                <a:solidFill>
                  <a:schemeClr val="bg1"/>
                </a:solidFill>
              </a:rPr>
              <a:t>If you didn't say no, it doesn't mean you consented. Remember, consent must be active and involve clear words or actions. Always get clear affirmation. Never assume consent.</a:t>
            </a:r>
          </a:p>
          <a:p>
            <a:pPr marL="0" indent="0">
              <a:lnSpc>
                <a:spcPct val="120000"/>
              </a:lnSpc>
              <a:buNone/>
            </a:pPr>
            <a:r>
              <a:rPr lang="en-US" sz="3000" b="1" dirty="0">
                <a:solidFill>
                  <a:srgbClr val="CBA763"/>
                </a:solidFill>
              </a:rPr>
              <a:t>E</a:t>
            </a:r>
            <a:r>
              <a:rPr lang="en-US" sz="3000" dirty="0"/>
              <a:t>ngaged Permission </a:t>
            </a:r>
            <a:r>
              <a:rPr lang="en-US" sz="1400" dirty="0">
                <a:solidFill>
                  <a:schemeClr val="bg1"/>
                </a:solidFill>
              </a:rPr>
              <a:t>Just because you have consented to something in the past, doesn't imply that you consent to it in the future. Similarly, being in a relationship with someone doesn't mean you or your partner have consented to sexual activity. Always ask for permission to engage in mutually agreed upon sexual activity.</a:t>
            </a:r>
          </a:p>
        </p:txBody>
      </p:sp>
      <p:sp>
        <p:nvSpPr>
          <p:cNvPr id="13" name="TextBox 12">
            <a:extLst>
              <a:ext uri="{FF2B5EF4-FFF2-40B4-BE49-F238E27FC236}">
                <a16:creationId xmlns:a16="http://schemas.microsoft.com/office/drawing/2014/main" id="{DE975B88-EDCE-4687-8BB7-638B517C68A5}"/>
              </a:ext>
            </a:extLst>
          </p:cNvPr>
          <p:cNvSpPr txBox="1"/>
          <p:nvPr/>
        </p:nvSpPr>
        <p:spPr>
          <a:xfrm>
            <a:off x="7772400" y="6108700"/>
            <a:ext cx="4051300" cy="400110"/>
          </a:xfrm>
          <a:prstGeom prst="rect">
            <a:avLst/>
          </a:prstGeom>
          <a:noFill/>
        </p:spPr>
        <p:txBody>
          <a:bodyPr wrap="square" rtlCol="0">
            <a:spAutoFit/>
          </a:bodyPr>
          <a:lstStyle/>
          <a:p>
            <a:pPr algn="r"/>
            <a:r>
              <a:rPr lang="en-US" sz="1000" dirty="0">
                <a:solidFill>
                  <a:schemeClr val="bg1"/>
                </a:solidFill>
              </a:rPr>
              <a:t>Source:</a:t>
            </a:r>
          </a:p>
          <a:p>
            <a:pPr algn="r"/>
            <a:r>
              <a:rPr lang="en-US" sz="1000" dirty="0" err="1">
                <a:solidFill>
                  <a:schemeClr val="bg1"/>
                </a:solidFill>
              </a:rPr>
              <a:t>CampusClarity</a:t>
            </a:r>
            <a:endParaRPr lang="en-US" sz="1000" dirty="0">
              <a:solidFill>
                <a:schemeClr val="bg1"/>
              </a:solidFill>
            </a:endParaRPr>
          </a:p>
        </p:txBody>
      </p:sp>
    </p:spTree>
    <p:extLst>
      <p:ext uri="{BB962C8B-B14F-4D97-AF65-F5344CB8AC3E}">
        <p14:creationId xmlns:p14="http://schemas.microsoft.com/office/powerpoint/2010/main" val="2154184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16E077-B4E5-435A-AE66-E5224B5EA30F}"/>
              </a:ext>
            </a:extLst>
          </p:cNvPr>
          <p:cNvSpPr>
            <a:spLocks noGrp="1"/>
          </p:cNvSpPr>
          <p:nvPr>
            <p:ph type="title"/>
          </p:nvPr>
        </p:nvSpPr>
        <p:spPr>
          <a:xfrm>
            <a:off x="6167535" y="587830"/>
            <a:ext cx="5262464" cy="1014468"/>
          </a:xfrm>
        </p:spPr>
        <p:txBody>
          <a:bodyPr>
            <a:normAutofit fontScale="90000"/>
          </a:bodyPr>
          <a:lstStyle/>
          <a:p>
            <a:pPr algn="ctr"/>
            <a:r>
              <a:rPr lang="en-US" sz="4000" dirty="0"/>
              <a:t>ATTIDUES THAT ENABLE SEXUAL ASSAULT</a:t>
            </a:r>
            <a:endParaRPr lang="en-US" sz="4000" dirty="0">
              <a:solidFill>
                <a:schemeClr val="bg1"/>
              </a:solidFill>
            </a:endParaRPr>
          </a:p>
        </p:txBody>
      </p:sp>
      <p:pic>
        <p:nvPicPr>
          <p:cNvPr id="3" name="Picture Placeholder 2">
            <a:extLst>
              <a:ext uri="{FF2B5EF4-FFF2-40B4-BE49-F238E27FC236}">
                <a16:creationId xmlns:a16="http://schemas.microsoft.com/office/drawing/2014/main" id="{A4DA9AC6-E3B0-4FA8-A5F6-578B1DFDE0B4}"/>
              </a:ext>
            </a:extLst>
          </p:cNvPr>
          <p:cNvPicPr>
            <a:picLocks noGrp="1" noChangeAspect="1"/>
          </p:cNvPicPr>
          <p:nvPr>
            <p:ph type="pic" sz="quarter" idx="20"/>
          </p:nvPr>
        </p:nvPicPr>
        <p:blipFill>
          <a:blip r:embed="rId3"/>
          <a:srcRect l="24357" r="24357"/>
          <a:stretch>
            <a:fillRect/>
          </a:stretch>
        </p:blipFill>
        <p:spPr>
          <a:prstGeom prst="rect">
            <a:avLst/>
          </a:prstGeom>
        </p:spPr>
      </p:pic>
      <p:sp>
        <p:nvSpPr>
          <p:cNvPr id="10" name="Text Placeholder 9">
            <a:extLst>
              <a:ext uri="{FF2B5EF4-FFF2-40B4-BE49-F238E27FC236}">
                <a16:creationId xmlns:a16="http://schemas.microsoft.com/office/drawing/2014/main" id="{2ADE50CE-1602-414C-B3A0-F0014220B16C}"/>
              </a:ext>
            </a:extLst>
          </p:cNvPr>
          <p:cNvSpPr>
            <a:spLocks noGrp="1"/>
          </p:cNvSpPr>
          <p:nvPr>
            <p:ph type="body" sz="quarter" idx="25"/>
          </p:nvPr>
        </p:nvSpPr>
        <p:spPr>
          <a:xfrm>
            <a:off x="6167535" y="1694577"/>
            <a:ext cx="5262464" cy="4482290"/>
          </a:xfrm>
        </p:spPr>
        <p:txBody>
          <a:bodyPr>
            <a:normAutofit fontScale="77500" lnSpcReduction="20000"/>
          </a:bodyPr>
          <a:lstStyle/>
          <a:p>
            <a:r>
              <a:rPr lang="en-US" sz="3200" b="1" dirty="0">
                <a:solidFill>
                  <a:srgbClr val="CBA763"/>
                </a:solidFill>
              </a:rPr>
              <a:t>Victim Blaming</a:t>
            </a:r>
          </a:p>
          <a:p>
            <a:pPr lvl="1">
              <a:lnSpc>
                <a:spcPct val="120000"/>
              </a:lnSpc>
            </a:pPr>
            <a:r>
              <a:rPr lang="en-US" dirty="0"/>
              <a:t>Places partial or complete blame for the assault in the victim</a:t>
            </a:r>
          </a:p>
          <a:p>
            <a:r>
              <a:rPr lang="en-US" sz="3200" b="1" dirty="0">
                <a:solidFill>
                  <a:srgbClr val="CBA763"/>
                </a:solidFill>
              </a:rPr>
              <a:t>Rape Myths</a:t>
            </a:r>
          </a:p>
          <a:p>
            <a:pPr lvl="1">
              <a:lnSpc>
                <a:spcPct val="120000"/>
              </a:lnSpc>
            </a:pPr>
            <a:r>
              <a:rPr lang="en-US" dirty="0"/>
              <a:t>The idea that “real rape” is only committed by a stranger who ambushes a woman unexpectedly</a:t>
            </a:r>
          </a:p>
          <a:p>
            <a:r>
              <a:rPr lang="en-US" sz="2300" b="1" dirty="0">
                <a:solidFill>
                  <a:srgbClr val="CBA763"/>
                </a:solidFill>
              </a:rPr>
              <a:t>Studies have shown most men disagree with such attitudes, but are afraid to speak out</a:t>
            </a:r>
          </a:p>
          <a:p>
            <a:pPr lvl="1"/>
            <a:r>
              <a:rPr lang="en-US" dirty="0"/>
              <a:t>Silence encourages harmful behavior</a:t>
            </a:r>
          </a:p>
        </p:txBody>
      </p:sp>
      <p:sp>
        <p:nvSpPr>
          <p:cNvPr id="13" name="TextBox 12">
            <a:extLst>
              <a:ext uri="{FF2B5EF4-FFF2-40B4-BE49-F238E27FC236}">
                <a16:creationId xmlns:a16="http://schemas.microsoft.com/office/drawing/2014/main" id="{DE975B88-EDCE-4687-8BB7-638B517C68A5}"/>
              </a:ext>
            </a:extLst>
          </p:cNvPr>
          <p:cNvSpPr txBox="1"/>
          <p:nvPr/>
        </p:nvSpPr>
        <p:spPr>
          <a:xfrm>
            <a:off x="7772400" y="6108700"/>
            <a:ext cx="4051300" cy="400110"/>
          </a:xfrm>
          <a:prstGeom prst="rect">
            <a:avLst/>
          </a:prstGeom>
          <a:noFill/>
        </p:spPr>
        <p:txBody>
          <a:bodyPr wrap="square" rtlCol="0">
            <a:spAutoFit/>
          </a:bodyPr>
          <a:lstStyle/>
          <a:p>
            <a:pPr algn="r"/>
            <a:r>
              <a:rPr lang="en-US" sz="1000" dirty="0">
                <a:solidFill>
                  <a:schemeClr val="bg1"/>
                </a:solidFill>
              </a:rPr>
              <a:t>Source:</a:t>
            </a:r>
          </a:p>
          <a:p>
            <a:pPr algn="r"/>
            <a:r>
              <a:rPr lang="en-US" sz="1000" dirty="0" err="1">
                <a:solidFill>
                  <a:schemeClr val="bg1"/>
                </a:solidFill>
              </a:rPr>
              <a:t>CampusClarity</a:t>
            </a:r>
            <a:endParaRPr lang="en-US" sz="1000" dirty="0">
              <a:solidFill>
                <a:schemeClr val="bg1"/>
              </a:solidFill>
            </a:endParaRPr>
          </a:p>
        </p:txBody>
      </p:sp>
    </p:spTree>
    <p:extLst>
      <p:ext uri="{BB962C8B-B14F-4D97-AF65-F5344CB8AC3E}">
        <p14:creationId xmlns:p14="http://schemas.microsoft.com/office/powerpoint/2010/main" val="3370526194"/>
      </p:ext>
    </p:extLst>
  </p:cSld>
  <p:clrMapOvr>
    <a:masterClrMapping/>
  </p:clrMapOvr>
</p:sld>
</file>

<file path=ppt/theme/theme1.xml><?xml version="1.0" encoding="utf-8"?>
<a:theme xmlns:a="http://schemas.openxmlformats.org/drawingml/2006/main" name="DARK">
  <a:themeElements>
    <a:clrScheme name="Custom 9">
      <a:dk1>
        <a:srgbClr val="161108"/>
      </a:dk1>
      <a:lt1>
        <a:srgbClr val="F9F9F9"/>
      </a:lt1>
      <a:dk2>
        <a:srgbClr val="353B3F"/>
      </a:dk2>
      <a:lt2>
        <a:srgbClr val="F9F9F9"/>
      </a:lt2>
      <a:accent1>
        <a:srgbClr val="BC9850"/>
      </a:accent1>
      <a:accent2>
        <a:srgbClr val="9E7D3C"/>
      </a:accent2>
      <a:accent3>
        <a:srgbClr val="7A612E"/>
      </a:accent3>
      <a:accent4>
        <a:srgbClr val="564420"/>
      </a:accent4>
      <a:accent5>
        <a:srgbClr val="372C15"/>
      </a:accent5>
      <a:accent6>
        <a:srgbClr val="161108"/>
      </a:accent6>
      <a:hlink>
        <a:srgbClr val="BC9850"/>
      </a:hlink>
      <a:folHlink>
        <a:srgbClr val="9E7D3C"/>
      </a:folHlink>
    </a:clrScheme>
    <a:fontScheme name="Custom 1">
      <a:majorFont>
        <a:latin typeface="swis"/>
        <a:ea typeface=""/>
        <a:cs typeface=""/>
      </a:majorFont>
      <a:minorFont>
        <a:latin typeface="Calibri"/>
        <a:ea typeface=""/>
        <a:cs typeface=""/>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GOLDEN-dark-template" id="{80127565-6446-4059-A3D6-ACB11FF32CAD}" vid="{15327911-A26D-49DD-911F-978229DB706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GOLDEN-dark-template</Template>
  <TotalTime>21388</TotalTime>
  <Words>1654</Words>
  <Application>Microsoft Office PowerPoint</Application>
  <PresentationFormat>Widescreen</PresentationFormat>
  <Paragraphs>110</Paragraphs>
  <Slides>16</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Arial</vt:lpstr>
      <vt:lpstr>Calibri</vt:lpstr>
      <vt:lpstr>Open Sans</vt:lpstr>
      <vt:lpstr>Open Sans Light</vt:lpstr>
      <vt:lpstr>Open Sans Semibold</vt:lpstr>
      <vt:lpstr>swis</vt:lpstr>
      <vt:lpstr>Symbol</vt:lpstr>
      <vt:lpstr>Times</vt:lpstr>
      <vt:lpstr>DARK</vt:lpstr>
      <vt:lpstr>PowerPoint Presentation</vt:lpstr>
      <vt:lpstr>Risk management is all about anticipating risk and taking actions to minimize exposure and possible negative repercussions.  These guides serve as resources to help brothers and chapters of Alpha Phi Alpha Fraternity, Inc. mitigate risk and understand policies and best practice around issues of risk management.</vt:lpstr>
      <vt:lpstr>What is SEXUAL VIOLENCE?</vt:lpstr>
      <vt:lpstr>SEXUAL VIOLENCE DEFINED</vt:lpstr>
      <vt:lpstr>SEXUAL VIOLENCE DEFINED</vt:lpstr>
      <vt:lpstr>MYTHS ON SEXUAL VIOLENCE</vt:lpstr>
      <vt:lpstr>MYTHS ON SEXUAL VIOLENCE</vt:lpstr>
      <vt:lpstr>LET’S DISCUSS CONSENT</vt:lpstr>
      <vt:lpstr>ATTIDUES THAT ENABLE SEXUAL ASSAULT</vt:lpstr>
      <vt:lpstr>Official Membership and Procedures Manual</vt:lpstr>
      <vt:lpstr>Policy on Sexual Harassment, Sexual Misconduct, Child Neglect and Abuse – p. 10</vt:lpstr>
      <vt:lpstr>REPORTING SEXUAL MISCONDUCT</vt:lpstr>
      <vt:lpstr>BYSTANDER INTERVENTION</vt:lpstr>
      <vt:lpstr>BEST PRACTICE: PREVENTING SEXUAL ASSAULT</vt:lpstr>
      <vt:lpstr>RESOURCES  ALFV Association of Fraternal Leadership &amp; Values https://www.aflv.org/page/EndSexualAssault  It’s On Us http://www.itsonus.org/  Know Your IX https://www.knowyourix.org/  University Student Code of Conduct  Fraternity &amp; Sorority Life  State &amp; Local Authorities  </vt:lpstr>
      <vt:lpstr>Thank You  BRO. JOHN RAWLINS III ASSISTANT DIRECTOR FOR LEADERSHIP DEVELOPMENT &amp; TRAINING  Alpha Phi Alpha Fraternity, Inc.  Corporate Headquarters  jrawlins@apa1906.net 410-554-0040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Rawlins</dc:creator>
  <cp:lastModifiedBy>John Rawlins</cp:lastModifiedBy>
  <cp:revision>94</cp:revision>
  <dcterms:created xsi:type="dcterms:W3CDTF">2017-09-28T10:20:02Z</dcterms:created>
  <dcterms:modified xsi:type="dcterms:W3CDTF">2018-09-07T18:48:06Z</dcterms:modified>
</cp:coreProperties>
</file>